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8"/>
  </p:notesMasterIdLst>
  <p:sldIdLst>
    <p:sldId id="258" r:id="rId2"/>
    <p:sldId id="256" r:id="rId3"/>
    <p:sldId id="317" r:id="rId4"/>
    <p:sldId id="309" r:id="rId5"/>
    <p:sldId id="310" r:id="rId6"/>
    <p:sldId id="311" r:id="rId7"/>
    <p:sldId id="312" r:id="rId8"/>
    <p:sldId id="263" r:id="rId9"/>
    <p:sldId id="303" r:id="rId10"/>
    <p:sldId id="304" r:id="rId11"/>
    <p:sldId id="305" r:id="rId12"/>
    <p:sldId id="306" r:id="rId13"/>
    <p:sldId id="313" r:id="rId14"/>
    <p:sldId id="314" r:id="rId15"/>
    <p:sldId id="315" r:id="rId16"/>
    <p:sldId id="316" r:id="rId17"/>
    <p:sldId id="318" r:id="rId18"/>
    <p:sldId id="320" r:id="rId19"/>
    <p:sldId id="321" r:id="rId20"/>
    <p:sldId id="322" r:id="rId21"/>
    <p:sldId id="323" r:id="rId22"/>
    <p:sldId id="324" r:id="rId23"/>
    <p:sldId id="325" r:id="rId24"/>
    <p:sldId id="327" r:id="rId25"/>
    <p:sldId id="328" r:id="rId26"/>
    <p:sldId id="329" r:id="rId27"/>
  </p:sldIdLst>
  <p:sldSz cx="12192000" cy="6858000"/>
  <p:notesSz cx="6858000" cy="9144000"/>
  <p:defaultTextStyle>
    <a:defPPr>
      <a:defRPr lang="en-G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E8B99"/>
    <a:srgbClr val="002240"/>
    <a:srgbClr val="098DBD"/>
    <a:srgbClr val="5AB3D3"/>
    <a:srgbClr val="070E1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495"/>
    <p:restoredTop sz="86672"/>
  </p:normalViewPr>
  <p:slideViewPr>
    <p:cSldViewPr snapToGrid="0" snapToObjects="1">
      <p:cViewPr varScale="1">
        <p:scale>
          <a:sx n="99" d="100"/>
          <a:sy n="99" d="100"/>
        </p:scale>
        <p:origin x="1120" y="168"/>
      </p:cViewPr>
      <p:guideLst/>
    </p:cSldViewPr>
  </p:slideViewPr>
  <p:notesTextViewPr>
    <p:cViewPr>
      <p:scale>
        <a:sx n="20" d="100"/>
        <a:sy n="2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EDACC41-4922-5142-96B6-3C6A782FEB38}" type="datetimeFigureOut">
              <a:rPr lang="en-GR" smtClean="0"/>
              <a:t>22/10/22</a:t>
            </a:fld>
            <a:endParaRPr lang="en-G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F1993EB-752F-F84C-82E5-8F40653B3A1D}" type="slidenum">
              <a:rPr lang="en-GR" smtClean="0"/>
              <a:t>‹#›</a:t>
            </a:fld>
            <a:endParaRPr lang="en-GR"/>
          </a:p>
        </p:txBody>
      </p:sp>
    </p:spTree>
    <p:extLst>
      <p:ext uri="{BB962C8B-B14F-4D97-AF65-F5344CB8AC3E}">
        <p14:creationId xmlns:p14="http://schemas.microsoft.com/office/powerpoint/2010/main" val="20501766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R" dirty="0"/>
          </a:p>
        </p:txBody>
      </p:sp>
      <p:sp>
        <p:nvSpPr>
          <p:cNvPr id="4" name="Slide Number Placeholder 3"/>
          <p:cNvSpPr>
            <a:spLocks noGrp="1"/>
          </p:cNvSpPr>
          <p:nvPr>
            <p:ph type="sldNum" sz="quarter" idx="5"/>
          </p:nvPr>
        </p:nvSpPr>
        <p:spPr/>
        <p:txBody>
          <a:bodyPr/>
          <a:lstStyle/>
          <a:p>
            <a:fld id="{8F1993EB-752F-F84C-82E5-8F40653B3A1D}" type="slidenum">
              <a:rPr lang="en-GR" smtClean="0"/>
              <a:t>2</a:t>
            </a:fld>
            <a:endParaRPr lang="en-GR"/>
          </a:p>
        </p:txBody>
      </p:sp>
    </p:spTree>
    <p:extLst>
      <p:ext uri="{BB962C8B-B14F-4D97-AF65-F5344CB8AC3E}">
        <p14:creationId xmlns:p14="http://schemas.microsoft.com/office/powerpoint/2010/main" val="31322530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R" dirty="0"/>
          </a:p>
        </p:txBody>
      </p:sp>
      <p:sp>
        <p:nvSpPr>
          <p:cNvPr id="4" name="Slide Number Placeholder 3"/>
          <p:cNvSpPr>
            <a:spLocks noGrp="1"/>
          </p:cNvSpPr>
          <p:nvPr>
            <p:ph type="sldNum" sz="quarter" idx="5"/>
          </p:nvPr>
        </p:nvSpPr>
        <p:spPr/>
        <p:txBody>
          <a:bodyPr/>
          <a:lstStyle/>
          <a:p>
            <a:fld id="{8F1993EB-752F-F84C-82E5-8F40653B3A1D}" type="slidenum">
              <a:rPr lang="en-GR" smtClean="0"/>
              <a:t>19</a:t>
            </a:fld>
            <a:endParaRPr lang="en-GR"/>
          </a:p>
        </p:txBody>
      </p:sp>
    </p:spTree>
    <p:extLst>
      <p:ext uri="{BB962C8B-B14F-4D97-AF65-F5344CB8AC3E}">
        <p14:creationId xmlns:p14="http://schemas.microsoft.com/office/powerpoint/2010/main" val="15343589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R" dirty="0"/>
          </a:p>
        </p:txBody>
      </p:sp>
      <p:sp>
        <p:nvSpPr>
          <p:cNvPr id="4" name="Slide Number Placeholder 3"/>
          <p:cNvSpPr>
            <a:spLocks noGrp="1"/>
          </p:cNvSpPr>
          <p:nvPr>
            <p:ph type="sldNum" sz="quarter" idx="5"/>
          </p:nvPr>
        </p:nvSpPr>
        <p:spPr/>
        <p:txBody>
          <a:bodyPr/>
          <a:lstStyle/>
          <a:p>
            <a:fld id="{8F1993EB-752F-F84C-82E5-8F40653B3A1D}" type="slidenum">
              <a:rPr lang="en-GR" smtClean="0"/>
              <a:t>20</a:t>
            </a:fld>
            <a:endParaRPr lang="en-GR"/>
          </a:p>
        </p:txBody>
      </p:sp>
    </p:spTree>
    <p:extLst>
      <p:ext uri="{BB962C8B-B14F-4D97-AF65-F5344CB8AC3E}">
        <p14:creationId xmlns:p14="http://schemas.microsoft.com/office/powerpoint/2010/main" val="23246779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R" dirty="0"/>
          </a:p>
        </p:txBody>
      </p:sp>
      <p:sp>
        <p:nvSpPr>
          <p:cNvPr id="4" name="Slide Number Placeholder 3"/>
          <p:cNvSpPr>
            <a:spLocks noGrp="1"/>
          </p:cNvSpPr>
          <p:nvPr>
            <p:ph type="sldNum" sz="quarter" idx="5"/>
          </p:nvPr>
        </p:nvSpPr>
        <p:spPr/>
        <p:txBody>
          <a:bodyPr/>
          <a:lstStyle/>
          <a:p>
            <a:fld id="{8F1993EB-752F-F84C-82E5-8F40653B3A1D}" type="slidenum">
              <a:rPr lang="en-GR" smtClean="0"/>
              <a:t>21</a:t>
            </a:fld>
            <a:endParaRPr lang="en-GR"/>
          </a:p>
        </p:txBody>
      </p:sp>
    </p:spTree>
    <p:extLst>
      <p:ext uri="{BB962C8B-B14F-4D97-AF65-F5344CB8AC3E}">
        <p14:creationId xmlns:p14="http://schemas.microsoft.com/office/powerpoint/2010/main" val="34930738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R" dirty="0"/>
          </a:p>
        </p:txBody>
      </p:sp>
      <p:sp>
        <p:nvSpPr>
          <p:cNvPr id="4" name="Slide Number Placeholder 3"/>
          <p:cNvSpPr>
            <a:spLocks noGrp="1"/>
          </p:cNvSpPr>
          <p:nvPr>
            <p:ph type="sldNum" sz="quarter" idx="5"/>
          </p:nvPr>
        </p:nvSpPr>
        <p:spPr/>
        <p:txBody>
          <a:bodyPr/>
          <a:lstStyle/>
          <a:p>
            <a:fld id="{8F1993EB-752F-F84C-82E5-8F40653B3A1D}" type="slidenum">
              <a:rPr lang="en-GR" smtClean="0"/>
              <a:t>22</a:t>
            </a:fld>
            <a:endParaRPr lang="en-GR"/>
          </a:p>
        </p:txBody>
      </p:sp>
    </p:spTree>
    <p:extLst>
      <p:ext uri="{BB962C8B-B14F-4D97-AF65-F5344CB8AC3E}">
        <p14:creationId xmlns:p14="http://schemas.microsoft.com/office/powerpoint/2010/main" val="36388804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R" dirty="0"/>
          </a:p>
        </p:txBody>
      </p:sp>
      <p:sp>
        <p:nvSpPr>
          <p:cNvPr id="4" name="Slide Number Placeholder 3"/>
          <p:cNvSpPr>
            <a:spLocks noGrp="1"/>
          </p:cNvSpPr>
          <p:nvPr>
            <p:ph type="sldNum" sz="quarter" idx="5"/>
          </p:nvPr>
        </p:nvSpPr>
        <p:spPr/>
        <p:txBody>
          <a:bodyPr/>
          <a:lstStyle/>
          <a:p>
            <a:fld id="{8F1993EB-752F-F84C-82E5-8F40653B3A1D}" type="slidenum">
              <a:rPr lang="en-GR" smtClean="0"/>
              <a:t>23</a:t>
            </a:fld>
            <a:endParaRPr lang="en-GR"/>
          </a:p>
        </p:txBody>
      </p:sp>
    </p:spTree>
    <p:extLst>
      <p:ext uri="{BB962C8B-B14F-4D97-AF65-F5344CB8AC3E}">
        <p14:creationId xmlns:p14="http://schemas.microsoft.com/office/powerpoint/2010/main" val="26440459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R" dirty="0"/>
          </a:p>
        </p:txBody>
      </p:sp>
      <p:sp>
        <p:nvSpPr>
          <p:cNvPr id="4" name="Slide Number Placeholder 3"/>
          <p:cNvSpPr>
            <a:spLocks noGrp="1"/>
          </p:cNvSpPr>
          <p:nvPr>
            <p:ph type="sldNum" sz="quarter" idx="5"/>
          </p:nvPr>
        </p:nvSpPr>
        <p:spPr/>
        <p:txBody>
          <a:bodyPr/>
          <a:lstStyle/>
          <a:p>
            <a:fld id="{8F1993EB-752F-F84C-82E5-8F40653B3A1D}" type="slidenum">
              <a:rPr lang="en-GR" smtClean="0"/>
              <a:t>24</a:t>
            </a:fld>
            <a:endParaRPr lang="en-GR"/>
          </a:p>
        </p:txBody>
      </p:sp>
    </p:spTree>
    <p:extLst>
      <p:ext uri="{BB962C8B-B14F-4D97-AF65-F5344CB8AC3E}">
        <p14:creationId xmlns:p14="http://schemas.microsoft.com/office/powerpoint/2010/main" val="38903784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R" dirty="0"/>
          </a:p>
        </p:txBody>
      </p:sp>
      <p:sp>
        <p:nvSpPr>
          <p:cNvPr id="4" name="Slide Number Placeholder 3"/>
          <p:cNvSpPr>
            <a:spLocks noGrp="1"/>
          </p:cNvSpPr>
          <p:nvPr>
            <p:ph type="sldNum" sz="quarter" idx="5"/>
          </p:nvPr>
        </p:nvSpPr>
        <p:spPr/>
        <p:txBody>
          <a:bodyPr/>
          <a:lstStyle/>
          <a:p>
            <a:fld id="{8F1993EB-752F-F84C-82E5-8F40653B3A1D}" type="slidenum">
              <a:rPr lang="en-GR" smtClean="0"/>
              <a:t>25</a:t>
            </a:fld>
            <a:endParaRPr lang="en-GR"/>
          </a:p>
        </p:txBody>
      </p:sp>
    </p:spTree>
    <p:extLst>
      <p:ext uri="{BB962C8B-B14F-4D97-AF65-F5344CB8AC3E}">
        <p14:creationId xmlns:p14="http://schemas.microsoft.com/office/powerpoint/2010/main" val="41605187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R" dirty="0"/>
          </a:p>
        </p:txBody>
      </p:sp>
      <p:sp>
        <p:nvSpPr>
          <p:cNvPr id="4" name="Slide Number Placeholder 3"/>
          <p:cNvSpPr>
            <a:spLocks noGrp="1"/>
          </p:cNvSpPr>
          <p:nvPr>
            <p:ph type="sldNum" sz="quarter" idx="5"/>
          </p:nvPr>
        </p:nvSpPr>
        <p:spPr/>
        <p:txBody>
          <a:bodyPr/>
          <a:lstStyle/>
          <a:p>
            <a:fld id="{8F1993EB-752F-F84C-82E5-8F40653B3A1D}" type="slidenum">
              <a:rPr lang="en-GR" smtClean="0"/>
              <a:t>6</a:t>
            </a:fld>
            <a:endParaRPr lang="en-GR"/>
          </a:p>
        </p:txBody>
      </p:sp>
    </p:spTree>
    <p:extLst>
      <p:ext uri="{BB962C8B-B14F-4D97-AF65-F5344CB8AC3E}">
        <p14:creationId xmlns:p14="http://schemas.microsoft.com/office/powerpoint/2010/main" val="23263911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R" dirty="0"/>
          </a:p>
        </p:txBody>
      </p:sp>
      <p:sp>
        <p:nvSpPr>
          <p:cNvPr id="4" name="Slide Number Placeholder 3"/>
          <p:cNvSpPr>
            <a:spLocks noGrp="1"/>
          </p:cNvSpPr>
          <p:nvPr>
            <p:ph type="sldNum" sz="quarter" idx="5"/>
          </p:nvPr>
        </p:nvSpPr>
        <p:spPr/>
        <p:txBody>
          <a:bodyPr/>
          <a:lstStyle/>
          <a:p>
            <a:fld id="{8F1993EB-752F-F84C-82E5-8F40653B3A1D}" type="slidenum">
              <a:rPr lang="en-GR" smtClean="0"/>
              <a:t>7</a:t>
            </a:fld>
            <a:endParaRPr lang="en-GR"/>
          </a:p>
        </p:txBody>
      </p:sp>
    </p:spTree>
    <p:extLst>
      <p:ext uri="{BB962C8B-B14F-4D97-AF65-F5344CB8AC3E}">
        <p14:creationId xmlns:p14="http://schemas.microsoft.com/office/powerpoint/2010/main" val="11359605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R" dirty="0"/>
          </a:p>
        </p:txBody>
      </p:sp>
      <p:sp>
        <p:nvSpPr>
          <p:cNvPr id="4" name="Slide Number Placeholder 3"/>
          <p:cNvSpPr>
            <a:spLocks noGrp="1"/>
          </p:cNvSpPr>
          <p:nvPr>
            <p:ph type="sldNum" sz="quarter" idx="5"/>
          </p:nvPr>
        </p:nvSpPr>
        <p:spPr/>
        <p:txBody>
          <a:bodyPr/>
          <a:lstStyle/>
          <a:p>
            <a:fld id="{8F1993EB-752F-F84C-82E5-8F40653B3A1D}" type="slidenum">
              <a:rPr lang="en-GR" smtClean="0"/>
              <a:t>12</a:t>
            </a:fld>
            <a:endParaRPr lang="en-GR"/>
          </a:p>
        </p:txBody>
      </p:sp>
    </p:spTree>
    <p:extLst>
      <p:ext uri="{BB962C8B-B14F-4D97-AF65-F5344CB8AC3E}">
        <p14:creationId xmlns:p14="http://schemas.microsoft.com/office/powerpoint/2010/main" val="33430316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R" dirty="0"/>
          </a:p>
        </p:txBody>
      </p:sp>
      <p:sp>
        <p:nvSpPr>
          <p:cNvPr id="4" name="Slide Number Placeholder 3"/>
          <p:cNvSpPr>
            <a:spLocks noGrp="1"/>
          </p:cNvSpPr>
          <p:nvPr>
            <p:ph type="sldNum" sz="quarter" idx="5"/>
          </p:nvPr>
        </p:nvSpPr>
        <p:spPr/>
        <p:txBody>
          <a:bodyPr/>
          <a:lstStyle/>
          <a:p>
            <a:fld id="{8F1993EB-752F-F84C-82E5-8F40653B3A1D}" type="slidenum">
              <a:rPr lang="en-GR" smtClean="0"/>
              <a:t>13</a:t>
            </a:fld>
            <a:endParaRPr lang="en-GR"/>
          </a:p>
        </p:txBody>
      </p:sp>
    </p:spTree>
    <p:extLst>
      <p:ext uri="{BB962C8B-B14F-4D97-AF65-F5344CB8AC3E}">
        <p14:creationId xmlns:p14="http://schemas.microsoft.com/office/powerpoint/2010/main" val="29639938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R" dirty="0"/>
          </a:p>
        </p:txBody>
      </p:sp>
      <p:sp>
        <p:nvSpPr>
          <p:cNvPr id="4" name="Slide Number Placeholder 3"/>
          <p:cNvSpPr>
            <a:spLocks noGrp="1"/>
          </p:cNvSpPr>
          <p:nvPr>
            <p:ph type="sldNum" sz="quarter" idx="5"/>
          </p:nvPr>
        </p:nvSpPr>
        <p:spPr/>
        <p:txBody>
          <a:bodyPr/>
          <a:lstStyle/>
          <a:p>
            <a:fld id="{8F1993EB-752F-F84C-82E5-8F40653B3A1D}" type="slidenum">
              <a:rPr lang="en-GR" smtClean="0"/>
              <a:t>14</a:t>
            </a:fld>
            <a:endParaRPr lang="en-GR"/>
          </a:p>
        </p:txBody>
      </p:sp>
    </p:spTree>
    <p:extLst>
      <p:ext uri="{BB962C8B-B14F-4D97-AF65-F5344CB8AC3E}">
        <p14:creationId xmlns:p14="http://schemas.microsoft.com/office/powerpoint/2010/main" val="5443275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R" dirty="0"/>
          </a:p>
        </p:txBody>
      </p:sp>
      <p:sp>
        <p:nvSpPr>
          <p:cNvPr id="4" name="Slide Number Placeholder 3"/>
          <p:cNvSpPr>
            <a:spLocks noGrp="1"/>
          </p:cNvSpPr>
          <p:nvPr>
            <p:ph type="sldNum" sz="quarter" idx="5"/>
          </p:nvPr>
        </p:nvSpPr>
        <p:spPr/>
        <p:txBody>
          <a:bodyPr/>
          <a:lstStyle/>
          <a:p>
            <a:fld id="{8F1993EB-752F-F84C-82E5-8F40653B3A1D}" type="slidenum">
              <a:rPr lang="en-GR" smtClean="0"/>
              <a:t>15</a:t>
            </a:fld>
            <a:endParaRPr lang="en-GR"/>
          </a:p>
        </p:txBody>
      </p:sp>
    </p:spTree>
    <p:extLst>
      <p:ext uri="{BB962C8B-B14F-4D97-AF65-F5344CB8AC3E}">
        <p14:creationId xmlns:p14="http://schemas.microsoft.com/office/powerpoint/2010/main" val="6993205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R" dirty="0"/>
          </a:p>
        </p:txBody>
      </p:sp>
      <p:sp>
        <p:nvSpPr>
          <p:cNvPr id="4" name="Slide Number Placeholder 3"/>
          <p:cNvSpPr>
            <a:spLocks noGrp="1"/>
          </p:cNvSpPr>
          <p:nvPr>
            <p:ph type="sldNum" sz="quarter" idx="5"/>
          </p:nvPr>
        </p:nvSpPr>
        <p:spPr/>
        <p:txBody>
          <a:bodyPr/>
          <a:lstStyle/>
          <a:p>
            <a:fld id="{8F1993EB-752F-F84C-82E5-8F40653B3A1D}" type="slidenum">
              <a:rPr lang="en-GR" smtClean="0"/>
              <a:t>16</a:t>
            </a:fld>
            <a:endParaRPr lang="en-GR"/>
          </a:p>
        </p:txBody>
      </p:sp>
    </p:spTree>
    <p:extLst>
      <p:ext uri="{BB962C8B-B14F-4D97-AF65-F5344CB8AC3E}">
        <p14:creationId xmlns:p14="http://schemas.microsoft.com/office/powerpoint/2010/main" val="12685007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R" dirty="0"/>
          </a:p>
        </p:txBody>
      </p:sp>
      <p:sp>
        <p:nvSpPr>
          <p:cNvPr id="4" name="Slide Number Placeholder 3"/>
          <p:cNvSpPr>
            <a:spLocks noGrp="1"/>
          </p:cNvSpPr>
          <p:nvPr>
            <p:ph type="sldNum" sz="quarter" idx="5"/>
          </p:nvPr>
        </p:nvSpPr>
        <p:spPr/>
        <p:txBody>
          <a:bodyPr/>
          <a:lstStyle/>
          <a:p>
            <a:fld id="{8F1993EB-752F-F84C-82E5-8F40653B3A1D}" type="slidenum">
              <a:rPr lang="en-GR" smtClean="0"/>
              <a:t>18</a:t>
            </a:fld>
            <a:endParaRPr lang="en-GR"/>
          </a:p>
        </p:txBody>
      </p:sp>
    </p:spTree>
    <p:extLst>
      <p:ext uri="{BB962C8B-B14F-4D97-AF65-F5344CB8AC3E}">
        <p14:creationId xmlns:p14="http://schemas.microsoft.com/office/powerpoint/2010/main" val="55073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DAAD20-E917-8F1E-330D-776F7C730636}"/>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GR"/>
          </a:p>
        </p:txBody>
      </p:sp>
      <p:sp>
        <p:nvSpPr>
          <p:cNvPr id="3" name="Subtitle 2">
            <a:extLst>
              <a:ext uri="{FF2B5EF4-FFF2-40B4-BE49-F238E27FC236}">
                <a16:creationId xmlns:a16="http://schemas.microsoft.com/office/drawing/2014/main" id="{BE3044EE-AA2F-0FAA-CF70-3F1AC3E4062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GR"/>
          </a:p>
        </p:txBody>
      </p:sp>
      <p:sp>
        <p:nvSpPr>
          <p:cNvPr id="4" name="Date Placeholder 3">
            <a:extLst>
              <a:ext uri="{FF2B5EF4-FFF2-40B4-BE49-F238E27FC236}">
                <a16:creationId xmlns:a16="http://schemas.microsoft.com/office/drawing/2014/main" id="{43744E1B-C778-0130-7D9E-50121ACEC8EA}"/>
              </a:ext>
            </a:extLst>
          </p:cNvPr>
          <p:cNvSpPr>
            <a:spLocks noGrp="1"/>
          </p:cNvSpPr>
          <p:nvPr>
            <p:ph type="dt" sz="half" idx="10"/>
          </p:nvPr>
        </p:nvSpPr>
        <p:spPr/>
        <p:txBody>
          <a:bodyPr/>
          <a:lstStyle/>
          <a:p>
            <a:fld id="{861A8A5F-13B0-6743-8B46-831D28ED74B4}" type="datetimeFigureOut">
              <a:rPr lang="en-GR" smtClean="0"/>
              <a:t>22/10/22</a:t>
            </a:fld>
            <a:endParaRPr lang="en-GR"/>
          </a:p>
        </p:txBody>
      </p:sp>
      <p:sp>
        <p:nvSpPr>
          <p:cNvPr id="5" name="Footer Placeholder 4">
            <a:extLst>
              <a:ext uri="{FF2B5EF4-FFF2-40B4-BE49-F238E27FC236}">
                <a16:creationId xmlns:a16="http://schemas.microsoft.com/office/drawing/2014/main" id="{A8F23FD5-0AAA-5D10-A0AA-753FA9E09B87}"/>
              </a:ext>
            </a:extLst>
          </p:cNvPr>
          <p:cNvSpPr>
            <a:spLocks noGrp="1"/>
          </p:cNvSpPr>
          <p:nvPr>
            <p:ph type="ftr" sz="quarter" idx="11"/>
          </p:nvPr>
        </p:nvSpPr>
        <p:spPr/>
        <p:txBody>
          <a:bodyPr/>
          <a:lstStyle/>
          <a:p>
            <a:endParaRPr lang="en-GR"/>
          </a:p>
        </p:txBody>
      </p:sp>
      <p:sp>
        <p:nvSpPr>
          <p:cNvPr id="6" name="Slide Number Placeholder 5">
            <a:extLst>
              <a:ext uri="{FF2B5EF4-FFF2-40B4-BE49-F238E27FC236}">
                <a16:creationId xmlns:a16="http://schemas.microsoft.com/office/drawing/2014/main" id="{BD5F2975-2B6C-030D-61EB-46ED911492CF}"/>
              </a:ext>
            </a:extLst>
          </p:cNvPr>
          <p:cNvSpPr>
            <a:spLocks noGrp="1"/>
          </p:cNvSpPr>
          <p:nvPr>
            <p:ph type="sldNum" sz="quarter" idx="12"/>
          </p:nvPr>
        </p:nvSpPr>
        <p:spPr/>
        <p:txBody>
          <a:bodyPr/>
          <a:lstStyle/>
          <a:p>
            <a:fld id="{A834A828-3103-FF4E-BAE4-43B6C342BD3D}" type="slidenum">
              <a:rPr lang="en-GR" smtClean="0"/>
              <a:t>‹#›</a:t>
            </a:fld>
            <a:endParaRPr lang="en-GR"/>
          </a:p>
        </p:txBody>
      </p:sp>
    </p:spTree>
    <p:extLst>
      <p:ext uri="{BB962C8B-B14F-4D97-AF65-F5344CB8AC3E}">
        <p14:creationId xmlns:p14="http://schemas.microsoft.com/office/powerpoint/2010/main" val="11743618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D87BA6-707E-41F1-4743-CD29ACD591D0}"/>
              </a:ext>
            </a:extLst>
          </p:cNvPr>
          <p:cNvSpPr>
            <a:spLocks noGrp="1"/>
          </p:cNvSpPr>
          <p:nvPr>
            <p:ph type="title"/>
          </p:nvPr>
        </p:nvSpPr>
        <p:spPr/>
        <p:txBody>
          <a:bodyPr/>
          <a:lstStyle/>
          <a:p>
            <a:r>
              <a:rPr lang="en-GB"/>
              <a:t>Click to edit Master title style</a:t>
            </a:r>
            <a:endParaRPr lang="en-GR"/>
          </a:p>
        </p:txBody>
      </p:sp>
      <p:sp>
        <p:nvSpPr>
          <p:cNvPr id="3" name="Vertical Text Placeholder 2">
            <a:extLst>
              <a:ext uri="{FF2B5EF4-FFF2-40B4-BE49-F238E27FC236}">
                <a16:creationId xmlns:a16="http://schemas.microsoft.com/office/drawing/2014/main" id="{A311E86E-79C3-1B96-CE38-83C3244EF08F}"/>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R"/>
          </a:p>
        </p:txBody>
      </p:sp>
      <p:sp>
        <p:nvSpPr>
          <p:cNvPr id="4" name="Date Placeholder 3">
            <a:extLst>
              <a:ext uri="{FF2B5EF4-FFF2-40B4-BE49-F238E27FC236}">
                <a16:creationId xmlns:a16="http://schemas.microsoft.com/office/drawing/2014/main" id="{13AA2D62-CEF2-1A1A-9770-09A3EEFC22A3}"/>
              </a:ext>
            </a:extLst>
          </p:cNvPr>
          <p:cNvSpPr>
            <a:spLocks noGrp="1"/>
          </p:cNvSpPr>
          <p:nvPr>
            <p:ph type="dt" sz="half" idx="10"/>
          </p:nvPr>
        </p:nvSpPr>
        <p:spPr/>
        <p:txBody>
          <a:bodyPr/>
          <a:lstStyle/>
          <a:p>
            <a:fld id="{861A8A5F-13B0-6743-8B46-831D28ED74B4}" type="datetimeFigureOut">
              <a:rPr lang="en-GR" smtClean="0"/>
              <a:t>22/10/22</a:t>
            </a:fld>
            <a:endParaRPr lang="en-GR"/>
          </a:p>
        </p:txBody>
      </p:sp>
      <p:sp>
        <p:nvSpPr>
          <p:cNvPr id="5" name="Footer Placeholder 4">
            <a:extLst>
              <a:ext uri="{FF2B5EF4-FFF2-40B4-BE49-F238E27FC236}">
                <a16:creationId xmlns:a16="http://schemas.microsoft.com/office/drawing/2014/main" id="{EA832C69-5D41-F525-1C02-831BABAD63A7}"/>
              </a:ext>
            </a:extLst>
          </p:cNvPr>
          <p:cNvSpPr>
            <a:spLocks noGrp="1"/>
          </p:cNvSpPr>
          <p:nvPr>
            <p:ph type="ftr" sz="quarter" idx="11"/>
          </p:nvPr>
        </p:nvSpPr>
        <p:spPr/>
        <p:txBody>
          <a:bodyPr/>
          <a:lstStyle/>
          <a:p>
            <a:endParaRPr lang="en-GR"/>
          </a:p>
        </p:txBody>
      </p:sp>
      <p:sp>
        <p:nvSpPr>
          <p:cNvPr id="6" name="Slide Number Placeholder 5">
            <a:extLst>
              <a:ext uri="{FF2B5EF4-FFF2-40B4-BE49-F238E27FC236}">
                <a16:creationId xmlns:a16="http://schemas.microsoft.com/office/drawing/2014/main" id="{2E29C2DB-8753-344B-E6A9-E35D81BF6B16}"/>
              </a:ext>
            </a:extLst>
          </p:cNvPr>
          <p:cNvSpPr>
            <a:spLocks noGrp="1"/>
          </p:cNvSpPr>
          <p:nvPr>
            <p:ph type="sldNum" sz="quarter" idx="12"/>
          </p:nvPr>
        </p:nvSpPr>
        <p:spPr/>
        <p:txBody>
          <a:bodyPr/>
          <a:lstStyle/>
          <a:p>
            <a:fld id="{A834A828-3103-FF4E-BAE4-43B6C342BD3D}" type="slidenum">
              <a:rPr lang="en-GR" smtClean="0"/>
              <a:t>‹#›</a:t>
            </a:fld>
            <a:endParaRPr lang="en-GR"/>
          </a:p>
        </p:txBody>
      </p:sp>
    </p:spTree>
    <p:extLst>
      <p:ext uri="{BB962C8B-B14F-4D97-AF65-F5344CB8AC3E}">
        <p14:creationId xmlns:p14="http://schemas.microsoft.com/office/powerpoint/2010/main" val="31310309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3583139-546B-F33D-1B0C-B325F448DFEB}"/>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GR"/>
          </a:p>
        </p:txBody>
      </p:sp>
      <p:sp>
        <p:nvSpPr>
          <p:cNvPr id="3" name="Vertical Text Placeholder 2">
            <a:extLst>
              <a:ext uri="{FF2B5EF4-FFF2-40B4-BE49-F238E27FC236}">
                <a16:creationId xmlns:a16="http://schemas.microsoft.com/office/drawing/2014/main" id="{09460A1E-7375-CF85-406A-923DC2F71879}"/>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R"/>
          </a:p>
        </p:txBody>
      </p:sp>
      <p:sp>
        <p:nvSpPr>
          <p:cNvPr id="4" name="Date Placeholder 3">
            <a:extLst>
              <a:ext uri="{FF2B5EF4-FFF2-40B4-BE49-F238E27FC236}">
                <a16:creationId xmlns:a16="http://schemas.microsoft.com/office/drawing/2014/main" id="{999C1506-2777-C3B8-9F21-EB468DFC3027}"/>
              </a:ext>
            </a:extLst>
          </p:cNvPr>
          <p:cNvSpPr>
            <a:spLocks noGrp="1"/>
          </p:cNvSpPr>
          <p:nvPr>
            <p:ph type="dt" sz="half" idx="10"/>
          </p:nvPr>
        </p:nvSpPr>
        <p:spPr/>
        <p:txBody>
          <a:bodyPr/>
          <a:lstStyle/>
          <a:p>
            <a:fld id="{861A8A5F-13B0-6743-8B46-831D28ED74B4}" type="datetimeFigureOut">
              <a:rPr lang="en-GR" smtClean="0"/>
              <a:t>22/10/22</a:t>
            </a:fld>
            <a:endParaRPr lang="en-GR"/>
          </a:p>
        </p:txBody>
      </p:sp>
      <p:sp>
        <p:nvSpPr>
          <p:cNvPr id="5" name="Footer Placeholder 4">
            <a:extLst>
              <a:ext uri="{FF2B5EF4-FFF2-40B4-BE49-F238E27FC236}">
                <a16:creationId xmlns:a16="http://schemas.microsoft.com/office/drawing/2014/main" id="{7223F65B-DCF3-F053-0610-0CEA821401F9}"/>
              </a:ext>
            </a:extLst>
          </p:cNvPr>
          <p:cNvSpPr>
            <a:spLocks noGrp="1"/>
          </p:cNvSpPr>
          <p:nvPr>
            <p:ph type="ftr" sz="quarter" idx="11"/>
          </p:nvPr>
        </p:nvSpPr>
        <p:spPr/>
        <p:txBody>
          <a:bodyPr/>
          <a:lstStyle/>
          <a:p>
            <a:endParaRPr lang="en-GR"/>
          </a:p>
        </p:txBody>
      </p:sp>
      <p:sp>
        <p:nvSpPr>
          <p:cNvPr id="6" name="Slide Number Placeholder 5">
            <a:extLst>
              <a:ext uri="{FF2B5EF4-FFF2-40B4-BE49-F238E27FC236}">
                <a16:creationId xmlns:a16="http://schemas.microsoft.com/office/drawing/2014/main" id="{26AC5C21-78FA-15B4-F477-E29D03CFE3FB}"/>
              </a:ext>
            </a:extLst>
          </p:cNvPr>
          <p:cNvSpPr>
            <a:spLocks noGrp="1"/>
          </p:cNvSpPr>
          <p:nvPr>
            <p:ph type="sldNum" sz="quarter" idx="12"/>
          </p:nvPr>
        </p:nvSpPr>
        <p:spPr/>
        <p:txBody>
          <a:bodyPr/>
          <a:lstStyle/>
          <a:p>
            <a:fld id="{A834A828-3103-FF4E-BAE4-43B6C342BD3D}" type="slidenum">
              <a:rPr lang="en-GR" smtClean="0"/>
              <a:t>‹#›</a:t>
            </a:fld>
            <a:endParaRPr lang="en-GR"/>
          </a:p>
        </p:txBody>
      </p:sp>
    </p:spTree>
    <p:extLst>
      <p:ext uri="{BB962C8B-B14F-4D97-AF65-F5344CB8AC3E}">
        <p14:creationId xmlns:p14="http://schemas.microsoft.com/office/powerpoint/2010/main" val="9588446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B76EB-2643-1231-8FBD-7CEA1C78586F}"/>
              </a:ext>
            </a:extLst>
          </p:cNvPr>
          <p:cNvSpPr>
            <a:spLocks noGrp="1"/>
          </p:cNvSpPr>
          <p:nvPr>
            <p:ph type="title"/>
          </p:nvPr>
        </p:nvSpPr>
        <p:spPr/>
        <p:txBody>
          <a:bodyPr/>
          <a:lstStyle/>
          <a:p>
            <a:r>
              <a:rPr lang="en-GB"/>
              <a:t>Click to edit Master title style</a:t>
            </a:r>
            <a:endParaRPr lang="en-GR"/>
          </a:p>
        </p:txBody>
      </p:sp>
      <p:sp>
        <p:nvSpPr>
          <p:cNvPr id="3" name="Content Placeholder 2">
            <a:extLst>
              <a:ext uri="{FF2B5EF4-FFF2-40B4-BE49-F238E27FC236}">
                <a16:creationId xmlns:a16="http://schemas.microsoft.com/office/drawing/2014/main" id="{BBF8D9CB-6EAC-5B57-7621-AB4EB7D5B878}"/>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R"/>
          </a:p>
        </p:txBody>
      </p:sp>
      <p:sp>
        <p:nvSpPr>
          <p:cNvPr id="4" name="Date Placeholder 3">
            <a:extLst>
              <a:ext uri="{FF2B5EF4-FFF2-40B4-BE49-F238E27FC236}">
                <a16:creationId xmlns:a16="http://schemas.microsoft.com/office/drawing/2014/main" id="{7A43E8EE-0640-7E82-131E-A9A00774D82D}"/>
              </a:ext>
            </a:extLst>
          </p:cNvPr>
          <p:cNvSpPr>
            <a:spLocks noGrp="1"/>
          </p:cNvSpPr>
          <p:nvPr>
            <p:ph type="dt" sz="half" idx="10"/>
          </p:nvPr>
        </p:nvSpPr>
        <p:spPr/>
        <p:txBody>
          <a:bodyPr/>
          <a:lstStyle/>
          <a:p>
            <a:fld id="{861A8A5F-13B0-6743-8B46-831D28ED74B4}" type="datetimeFigureOut">
              <a:rPr lang="en-GR" smtClean="0"/>
              <a:t>22/10/22</a:t>
            </a:fld>
            <a:endParaRPr lang="en-GR"/>
          </a:p>
        </p:txBody>
      </p:sp>
      <p:sp>
        <p:nvSpPr>
          <p:cNvPr id="5" name="Footer Placeholder 4">
            <a:extLst>
              <a:ext uri="{FF2B5EF4-FFF2-40B4-BE49-F238E27FC236}">
                <a16:creationId xmlns:a16="http://schemas.microsoft.com/office/drawing/2014/main" id="{8A0A5E72-1E44-96BB-626C-89E154FB72AC}"/>
              </a:ext>
            </a:extLst>
          </p:cNvPr>
          <p:cNvSpPr>
            <a:spLocks noGrp="1"/>
          </p:cNvSpPr>
          <p:nvPr>
            <p:ph type="ftr" sz="quarter" idx="11"/>
          </p:nvPr>
        </p:nvSpPr>
        <p:spPr/>
        <p:txBody>
          <a:bodyPr/>
          <a:lstStyle/>
          <a:p>
            <a:endParaRPr lang="en-GR"/>
          </a:p>
        </p:txBody>
      </p:sp>
      <p:sp>
        <p:nvSpPr>
          <p:cNvPr id="6" name="Slide Number Placeholder 5">
            <a:extLst>
              <a:ext uri="{FF2B5EF4-FFF2-40B4-BE49-F238E27FC236}">
                <a16:creationId xmlns:a16="http://schemas.microsoft.com/office/drawing/2014/main" id="{818E2351-3CD5-33A2-0FAB-1A9FFA77348C}"/>
              </a:ext>
            </a:extLst>
          </p:cNvPr>
          <p:cNvSpPr>
            <a:spLocks noGrp="1"/>
          </p:cNvSpPr>
          <p:nvPr>
            <p:ph type="sldNum" sz="quarter" idx="12"/>
          </p:nvPr>
        </p:nvSpPr>
        <p:spPr/>
        <p:txBody>
          <a:bodyPr/>
          <a:lstStyle/>
          <a:p>
            <a:fld id="{A834A828-3103-FF4E-BAE4-43B6C342BD3D}" type="slidenum">
              <a:rPr lang="en-GR" smtClean="0"/>
              <a:t>‹#›</a:t>
            </a:fld>
            <a:endParaRPr lang="en-GR"/>
          </a:p>
        </p:txBody>
      </p:sp>
    </p:spTree>
    <p:extLst>
      <p:ext uri="{BB962C8B-B14F-4D97-AF65-F5344CB8AC3E}">
        <p14:creationId xmlns:p14="http://schemas.microsoft.com/office/powerpoint/2010/main" val="30701397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413ECC-13D8-09D7-DD11-DEF175ABE4B9}"/>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GR"/>
          </a:p>
        </p:txBody>
      </p:sp>
      <p:sp>
        <p:nvSpPr>
          <p:cNvPr id="3" name="Text Placeholder 2">
            <a:extLst>
              <a:ext uri="{FF2B5EF4-FFF2-40B4-BE49-F238E27FC236}">
                <a16:creationId xmlns:a16="http://schemas.microsoft.com/office/drawing/2014/main" id="{12E6D19E-B800-5BF8-F26F-C814E254923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344BAA48-FD27-297E-45BA-A9C92F2B394A}"/>
              </a:ext>
            </a:extLst>
          </p:cNvPr>
          <p:cNvSpPr>
            <a:spLocks noGrp="1"/>
          </p:cNvSpPr>
          <p:nvPr>
            <p:ph type="dt" sz="half" idx="10"/>
          </p:nvPr>
        </p:nvSpPr>
        <p:spPr/>
        <p:txBody>
          <a:bodyPr/>
          <a:lstStyle/>
          <a:p>
            <a:fld id="{861A8A5F-13B0-6743-8B46-831D28ED74B4}" type="datetimeFigureOut">
              <a:rPr lang="en-GR" smtClean="0"/>
              <a:t>22/10/22</a:t>
            </a:fld>
            <a:endParaRPr lang="en-GR"/>
          </a:p>
        </p:txBody>
      </p:sp>
      <p:sp>
        <p:nvSpPr>
          <p:cNvPr id="5" name="Footer Placeholder 4">
            <a:extLst>
              <a:ext uri="{FF2B5EF4-FFF2-40B4-BE49-F238E27FC236}">
                <a16:creationId xmlns:a16="http://schemas.microsoft.com/office/drawing/2014/main" id="{07597588-C88A-94DA-A8C3-1811824846A0}"/>
              </a:ext>
            </a:extLst>
          </p:cNvPr>
          <p:cNvSpPr>
            <a:spLocks noGrp="1"/>
          </p:cNvSpPr>
          <p:nvPr>
            <p:ph type="ftr" sz="quarter" idx="11"/>
          </p:nvPr>
        </p:nvSpPr>
        <p:spPr/>
        <p:txBody>
          <a:bodyPr/>
          <a:lstStyle/>
          <a:p>
            <a:endParaRPr lang="en-GR"/>
          </a:p>
        </p:txBody>
      </p:sp>
      <p:sp>
        <p:nvSpPr>
          <p:cNvPr id="6" name="Slide Number Placeholder 5">
            <a:extLst>
              <a:ext uri="{FF2B5EF4-FFF2-40B4-BE49-F238E27FC236}">
                <a16:creationId xmlns:a16="http://schemas.microsoft.com/office/drawing/2014/main" id="{D5D005BE-F031-6E71-F02B-B72A6C6441D7}"/>
              </a:ext>
            </a:extLst>
          </p:cNvPr>
          <p:cNvSpPr>
            <a:spLocks noGrp="1"/>
          </p:cNvSpPr>
          <p:nvPr>
            <p:ph type="sldNum" sz="quarter" idx="12"/>
          </p:nvPr>
        </p:nvSpPr>
        <p:spPr/>
        <p:txBody>
          <a:bodyPr/>
          <a:lstStyle/>
          <a:p>
            <a:fld id="{A834A828-3103-FF4E-BAE4-43B6C342BD3D}" type="slidenum">
              <a:rPr lang="en-GR" smtClean="0"/>
              <a:t>‹#›</a:t>
            </a:fld>
            <a:endParaRPr lang="en-GR"/>
          </a:p>
        </p:txBody>
      </p:sp>
    </p:spTree>
    <p:extLst>
      <p:ext uri="{BB962C8B-B14F-4D97-AF65-F5344CB8AC3E}">
        <p14:creationId xmlns:p14="http://schemas.microsoft.com/office/powerpoint/2010/main" val="4667432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ED8C15-C16B-704F-532D-285537023694}"/>
              </a:ext>
            </a:extLst>
          </p:cNvPr>
          <p:cNvSpPr>
            <a:spLocks noGrp="1"/>
          </p:cNvSpPr>
          <p:nvPr>
            <p:ph type="title"/>
          </p:nvPr>
        </p:nvSpPr>
        <p:spPr/>
        <p:txBody>
          <a:bodyPr/>
          <a:lstStyle/>
          <a:p>
            <a:r>
              <a:rPr lang="en-GB"/>
              <a:t>Click to edit Master title style</a:t>
            </a:r>
            <a:endParaRPr lang="en-GR"/>
          </a:p>
        </p:txBody>
      </p:sp>
      <p:sp>
        <p:nvSpPr>
          <p:cNvPr id="3" name="Content Placeholder 2">
            <a:extLst>
              <a:ext uri="{FF2B5EF4-FFF2-40B4-BE49-F238E27FC236}">
                <a16:creationId xmlns:a16="http://schemas.microsoft.com/office/drawing/2014/main" id="{71CDC03F-626D-D536-0172-60F1D06ABCD7}"/>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R"/>
          </a:p>
        </p:txBody>
      </p:sp>
      <p:sp>
        <p:nvSpPr>
          <p:cNvPr id="4" name="Content Placeholder 3">
            <a:extLst>
              <a:ext uri="{FF2B5EF4-FFF2-40B4-BE49-F238E27FC236}">
                <a16:creationId xmlns:a16="http://schemas.microsoft.com/office/drawing/2014/main" id="{DAE858F3-7AF9-B75E-312A-891FAB02C102}"/>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R"/>
          </a:p>
        </p:txBody>
      </p:sp>
      <p:sp>
        <p:nvSpPr>
          <p:cNvPr id="5" name="Date Placeholder 4">
            <a:extLst>
              <a:ext uri="{FF2B5EF4-FFF2-40B4-BE49-F238E27FC236}">
                <a16:creationId xmlns:a16="http://schemas.microsoft.com/office/drawing/2014/main" id="{0EA0808D-1233-E3CF-A798-C883AE10718B}"/>
              </a:ext>
            </a:extLst>
          </p:cNvPr>
          <p:cNvSpPr>
            <a:spLocks noGrp="1"/>
          </p:cNvSpPr>
          <p:nvPr>
            <p:ph type="dt" sz="half" idx="10"/>
          </p:nvPr>
        </p:nvSpPr>
        <p:spPr/>
        <p:txBody>
          <a:bodyPr/>
          <a:lstStyle/>
          <a:p>
            <a:fld id="{861A8A5F-13B0-6743-8B46-831D28ED74B4}" type="datetimeFigureOut">
              <a:rPr lang="en-GR" smtClean="0"/>
              <a:t>22/10/22</a:t>
            </a:fld>
            <a:endParaRPr lang="en-GR"/>
          </a:p>
        </p:txBody>
      </p:sp>
      <p:sp>
        <p:nvSpPr>
          <p:cNvPr id="6" name="Footer Placeholder 5">
            <a:extLst>
              <a:ext uri="{FF2B5EF4-FFF2-40B4-BE49-F238E27FC236}">
                <a16:creationId xmlns:a16="http://schemas.microsoft.com/office/drawing/2014/main" id="{1B7EDB87-6D98-282B-96EB-490A9169C583}"/>
              </a:ext>
            </a:extLst>
          </p:cNvPr>
          <p:cNvSpPr>
            <a:spLocks noGrp="1"/>
          </p:cNvSpPr>
          <p:nvPr>
            <p:ph type="ftr" sz="quarter" idx="11"/>
          </p:nvPr>
        </p:nvSpPr>
        <p:spPr/>
        <p:txBody>
          <a:bodyPr/>
          <a:lstStyle/>
          <a:p>
            <a:endParaRPr lang="en-GR"/>
          </a:p>
        </p:txBody>
      </p:sp>
      <p:sp>
        <p:nvSpPr>
          <p:cNvPr id="7" name="Slide Number Placeholder 6">
            <a:extLst>
              <a:ext uri="{FF2B5EF4-FFF2-40B4-BE49-F238E27FC236}">
                <a16:creationId xmlns:a16="http://schemas.microsoft.com/office/drawing/2014/main" id="{D62ECA50-2307-9626-51C5-E05D1D85A4D4}"/>
              </a:ext>
            </a:extLst>
          </p:cNvPr>
          <p:cNvSpPr>
            <a:spLocks noGrp="1"/>
          </p:cNvSpPr>
          <p:nvPr>
            <p:ph type="sldNum" sz="quarter" idx="12"/>
          </p:nvPr>
        </p:nvSpPr>
        <p:spPr/>
        <p:txBody>
          <a:bodyPr/>
          <a:lstStyle/>
          <a:p>
            <a:fld id="{A834A828-3103-FF4E-BAE4-43B6C342BD3D}" type="slidenum">
              <a:rPr lang="en-GR" smtClean="0"/>
              <a:t>‹#›</a:t>
            </a:fld>
            <a:endParaRPr lang="en-GR"/>
          </a:p>
        </p:txBody>
      </p:sp>
    </p:spTree>
    <p:extLst>
      <p:ext uri="{BB962C8B-B14F-4D97-AF65-F5344CB8AC3E}">
        <p14:creationId xmlns:p14="http://schemas.microsoft.com/office/powerpoint/2010/main" val="33611362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85A882-C6B7-2982-4653-B3AC72ABC37B}"/>
              </a:ext>
            </a:extLst>
          </p:cNvPr>
          <p:cNvSpPr>
            <a:spLocks noGrp="1"/>
          </p:cNvSpPr>
          <p:nvPr>
            <p:ph type="title"/>
          </p:nvPr>
        </p:nvSpPr>
        <p:spPr>
          <a:xfrm>
            <a:off x="839788" y="365125"/>
            <a:ext cx="10515600" cy="1325563"/>
          </a:xfrm>
        </p:spPr>
        <p:txBody>
          <a:bodyPr/>
          <a:lstStyle/>
          <a:p>
            <a:r>
              <a:rPr lang="en-GB"/>
              <a:t>Click to edit Master title style</a:t>
            </a:r>
            <a:endParaRPr lang="en-GR"/>
          </a:p>
        </p:txBody>
      </p:sp>
      <p:sp>
        <p:nvSpPr>
          <p:cNvPr id="3" name="Text Placeholder 2">
            <a:extLst>
              <a:ext uri="{FF2B5EF4-FFF2-40B4-BE49-F238E27FC236}">
                <a16:creationId xmlns:a16="http://schemas.microsoft.com/office/drawing/2014/main" id="{2EBC61F9-4140-D3CE-E513-5F2EA0F54A4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C295E485-056D-023D-7949-2FE62B25EEDC}"/>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R"/>
          </a:p>
        </p:txBody>
      </p:sp>
      <p:sp>
        <p:nvSpPr>
          <p:cNvPr id="5" name="Text Placeholder 4">
            <a:extLst>
              <a:ext uri="{FF2B5EF4-FFF2-40B4-BE49-F238E27FC236}">
                <a16:creationId xmlns:a16="http://schemas.microsoft.com/office/drawing/2014/main" id="{969E508F-2160-4747-E000-B0470F64D5F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AC3F1925-3A56-5AED-F3F6-EE9F91DC97E4}"/>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R"/>
          </a:p>
        </p:txBody>
      </p:sp>
      <p:sp>
        <p:nvSpPr>
          <p:cNvPr id="7" name="Date Placeholder 6">
            <a:extLst>
              <a:ext uri="{FF2B5EF4-FFF2-40B4-BE49-F238E27FC236}">
                <a16:creationId xmlns:a16="http://schemas.microsoft.com/office/drawing/2014/main" id="{7A729730-B822-620B-049B-8104DE27F657}"/>
              </a:ext>
            </a:extLst>
          </p:cNvPr>
          <p:cNvSpPr>
            <a:spLocks noGrp="1"/>
          </p:cNvSpPr>
          <p:nvPr>
            <p:ph type="dt" sz="half" idx="10"/>
          </p:nvPr>
        </p:nvSpPr>
        <p:spPr/>
        <p:txBody>
          <a:bodyPr/>
          <a:lstStyle/>
          <a:p>
            <a:fld id="{861A8A5F-13B0-6743-8B46-831D28ED74B4}" type="datetimeFigureOut">
              <a:rPr lang="en-GR" smtClean="0"/>
              <a:t>22/10/22</a:t>
            </a:fld>
            <a:endParaRPr lang="en-GR"/>
          </a:p>
        </p:txBody>
      </p:sp>
      <p:sp>
        <p:nvSpPr>
          <p:cNvPr id="8" name="Footer Placeholder 7">
            <a:extLst>
              <a:ext uri="{FF2B5EF4-FFF2-40B4-BE49-F238E27FC236}">
                <a16:creationId xmlns:a16="http://schemas.microsoft.com/office/drawing/2014/main" id="{F21C8911-B74D-1F00-6920-B50F6DAF0C3F}"/>
              </a:ext>
            </a:extLst>
          </p:cNvPr>
          <p:cNvSpPr>
            <a:spLocks noGrp="1"/>
          </p:cNvSpPr>
          <p:nvPr>
            <p:ph type="ftr" sz="quarter" idx="11"/>
          </p:nvPr>
        </p:nvSpPr>
        <p:spPr/>
        <p:txBody>
          <a:bodyPr/>
          <a:lstStyle/>
          <a:p>
            <a:endParaRPr lang="en-GR"/>
          </a:p>
        </p:txBody>
      </p:sp>
      <p:sp>
        <p:nvSpPr>
          <p:cNvPr id="9" name="Slide Number Placeholder 8">
            <a:extLst>
              <a:ext uri="{FF2B5EF4-FFF2-40B4-BE49-F238E27FC236}">
                <a16:creationId xmlns:a16="http://schemas.microsoft.com/office/drawing/2014/main" id="{FADEDDDC-7902-61F9-6C2E-5469FB6AD216}"/>
              </a:ext>
            </a:extLst>
          </p:cNvPr>
          <p:cNvSpPr>
            <a:spLocks noGrp="1"/>
          </p:cNvSpPr>
          <p:nvPr>
            <p:ph type="sldNum" sz="quarter" idx="12"/>
          </p:nvPr>
        </p:nvSpPr>
        <p:spPr/>
        <p:txBody>
          <a:bodyPr/>
          <a:lstStyle/>
          <a:p>
            <a:fld id="{A834A828-3103-FF4E-BAE4-43B6C342BD3D}" type="slidenum">
              <a:rPr lang="en-GR" smtClean="0"/>
              <a:t>‹#›</a:t>
            </a:fld>
            <a:endParaRPr lang="en-GR"/>
          </a:p>
        </p:txBody>
      </p:sp>
    </p:spTree>
    <p:extLst>
      <p:ext uri="{BB962C8B-B14F-4D97-AF65-F5344CB8AC3E}">
        <p14:creationId xmlns:p14="http://schemas.microsoft.com/office/powerpoint/2010/main" val="19140888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9F8052-F655-295A-6F35-418EE03D9E55}"/>
              </a:ext>
            </a:extLst>
          </p:cNvPr>
          <p:cNvSpPr>
            <a:spLocks noGrp="1"/>
          </p:cNvSpPr>
          <p:nvPr>
            <p:ph type="title"/>
          </p:nvPr>
        </p:nvSpPr>
        <p:spPr/>
        <p:txBody>
          <a:bodyPr/>
          <a:lstStyle/>
          <a:p>
            <a:r>
              <a:rPr lang="en-GB"/>
              <a:t>Click to edit Master title style</a:t>
            </a:r>
            <a:endParaRPr lang="en-GR"/>
          </a:p>
        </p:txBody>
      </p:sp>
      <p:sp>
        <p:nvSpPr>
          <p:cNvPr id="3" name="Date Placeholder 2">
            <a:extLst>
              <a:ext uri="{FF2B5EF4-FFF2-40B4-BE49-F238E27FC236}">
                <a16:creationId xmlns:a16="http://schemas.microsoft.com/office/drawing/2014/main" id="{2021AD0C-14B4-3090-3735-3F64F8112E2F}"/>
              </a:ext>
            </a:extLst>
          </p:cNvPr>
          <p:cNvSpPr>
            <a:spLocks noGrp="1"/>
          </p:cNvSpPr>
          <p:nvPr>
            <p:ph type="dt" sz="half" idx="10"/>
          </p:nvPr>
        </p:nvSpPr>
        <p:spPr/>
        <p:txBody>
          <a:bodyPr/>
          <a:lstStyle/>
          <a:p>
            <a:fld id="{861A8A5F-13B0-6743-8B46-831D28ED74B4}" type="datetimeFigureOut">
              <a:rPr lang="en-GR" smtClean="0"/>
              <a:t>22/10/22</a:t>
            </a:fld>
            <a:endParaRPr lang="en-GR"/>
          </a:p>
        </p:txBody>
      </p:sp>
      <p:sp>
        <p:nvSpPr>
          <p:cNvPr id="4" name="Footer Placeholder 3">
            <a:extLst>
              <a:ext uri="{FF2B5EF4-FFF2-40B4-BE49-F238E27FC236}">
                <a16:creationId xmlns:a16="http://schemas.microsoft.com/office/drawing/2014/main" id="{6584732B-2143-26EB-BD56-DDC7CA25BD14}"/>
              </a:ext>
            </a:extLst>
          </p:cNvPr>
          <p:cNvSpPr>
            <a:spLocks noGrp="1"/>
          </p:cNvSpPr>
          <p:nvPr>
            <p:ph type="ftr" sz="quarter" idx="11"/>
          </p:nvPr>
        </p:nvSpPr>
        <p:spPr/>
        <p:txBody>
          <a:bodyPr/>
          <a:lstStyle/>
          <a:p>
            <a:endParaRPr lang="en-GR"/>
          </a:p>
        </p:txBody>
      </p:sp>
      <p:sp>
        <p:nvSpPr>
          <p:cNvPr id="5" name="Slide Number Placeholder 4">
            <a:extLst>
              <a:ext uri="{FF2B5EF4-FFF2-40B4-BE49-F238E27FC236}">
                <a16:creationId xmlns:a16="http://schemas.microsoft.com/office/drawing/2014/main" id="{CD27F956-EEB8-4141-7D21-26BC28033F84}"/>
              </a:ext>
            </a:extLst>
          </p:cNvPr>
          <p:cNvSpPr>
            <a:spLocks noGrp="1"/>
          </p:cNvSpPr>
          <p:nvPr>
            <p:ph type="sldNum" sz="quarter" idx="12"/>
          </p:nvPr>
        </p:nvSpPr>
        <p:spPr/>
        <p:txBody>
          <a:bodyPr/>
          <a:lstStyle/>
          <a:p>
            <a:fld id="{A834A828-3103-FF4E-BAE4-43B6C342BD3D}" type="slidenum">
              <a:rPr lang="en-GR" smtClean="0"/>
              <a:t>‹#›</a:t>
            </a:fld>
            <a:endParaRPr lang="en-GR"/>
          </a:p>
        </p:txBody>
      </p:sp>
    </p:spTree>
    <p:extLst>
      <p:ext uri="{BB962C8B-B14F-4D97-AF65-F5344CB8AC3E}">
        <p14:creationId xmlns:p14="http://schemas.microsoft.com/office/powerpoint/2010/main" val="5975245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0578C91-CC28-E04A-B61A-7DC6214D1EED}"/>
              </a:ext>
            </a:extLst>
          </p:cNvPr>
          <p:cNvSpPr>
            <a:spLocks noGrp="1"/>
          </p:cNvSpPr>
          <p:nvPr>
            <p:ph type="dt" sz="half" idx="10"/>
          </p:nvPr>
        </p:nvSpPr>
        <p:spPr/>
        <p:txBody>
          <a:bodyPr/>
          <a:lstStyle/>
          <a:p>
            <a:fld id="{861A8A5F-13B0-6743-8B46-831D28ED74B4}" type="datetimeFigureOut">
              <a:rPr lang="en-GR" smtClean="0"/>
              <a:t>22/10/22</a:t>
            </a:fld>
            <a:endParaRPr lang="en-GR"/>
          </a:p>
        </p:txBody>
      </p:sp>
      <p:sp>
        <p:nvSpPr>
          <p:cNvPr id="3" name="Footer Placeholder 2">
            <a:extLst>
              <a:ext uri="{FF2B5EF4-FFF2-40B4-BE49-F238E27FC236}">
                <a16:creationId xmlns:a16="http://schemas.microsoft.com/office/drawing/2014/main" id="{CF116356-08A0-0A3E-9E35-E5689FE4480F}"/>
              </a:ext>
            </a:extLst>
          </p:cNvPr>
          <p:cNvSpPr>
            <a:spLocks noGrp="1"/>
          </p:cNvSpPr>
          <p:nvPr>
            <p:ph type="ftr" sz="quarter" idx="11"/>
          </p:nvPr>
        </p:nvSpPr>
        <p:spPr/>
        <p:txBody>
          <a:bodyPr/>
          <a:lstStyle/>
          <a:p>
            <a:endParaRPr lang="en-GR"/>
          </a:p>
        </p:txBody>
      </p:sp>
      <p:sp>
        <p:nvSpPr>
          <p:cNvPr id="4" name="Slide Number Placeholder 3">
            <a:extLst>
              <a:ext uri="{FF2B5EF4-FFF2-40B4-BE49-F238E27FC236}">
                <a16:creationId xmlns:a16="http://schemas.microsoft.com/office/drawing/2014/main" id="{CED3B90C-BC6A-D6C1-E729-958549F5F7DE}"/>
              </a:ext>
            </a:extLst>
          </p:cNvPr>
          <p:cNvSpPr>
            <a:spLocks noGrp="1"/>
          </p:cNvSpPr>
          <p:nvPr>
            <p:ph type="sldNum" sz="quarter" idx="12"/>
          </p:nvPr>
        </p:nvSpPr>
        <p:spPr/>
        <p:txBody>
          <a:bodyPr/>
          <a:lstStyle/>
          <a:p>
            <a:fld id="{A834A828-3103-FF4E-BAE4-43B6C342BD3D}" type="slidenum">
              <a:rPr lang="en-GR" smtClean="0"/>
              <a:t>‹#›</a:t>
            </a:fld>
            <a:endParaRPr lang="en-GR"/>
          </a:p>
        </p:txBody>
      </p:sp>
    </p:spTree>
    <p:extLst>
      <p:ext uri="{BB962C8B-B14F-4D97-AF65-F5344CB8AC3E}">
        <p14:creationId xmlns:p14="http://schemas.microsoft.com/office/powerpoint/2010/main" val="16612307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5C3929-40B3-FFF6-D165-7EA517D8FF3D}"/>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GR"/>
          </a:p>
        </p:txBody>
      </p:sp>
      <p:sp>
        <p:nvSpPr>
          <p:cNvPr id="3" name="Content Placeholder 2">
            <a:extLst>
              <a:ext uri="{FF2B5EF4-FFF2-40B4-BE49-F238E27FC236}">
                <a16:creationId xmlns:a16="http://schemas.microsoft.com/office/drawing/2014/main" id="{49F81F42-9AE0-E8F1-8B7D-F3447DC534E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R"/>
          </a:p>
        </p:txBody>
      </p:sp>
      <p:sp>
        <p:nvSpPr>
          <p:cNvPr id="4" name="Text Placeholder 3">
            <a:extLst>
              <a:ext uri="{FF2B5EF4-FFF2-40B4-BE49-F238E27FC236}">
                <a16:creationId xmlns:a16="http://schemas.microsoft.com/office/drawing/2014/main" id="{0E1F61F3-08F8-301D-DF08-BCFD0E79B92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1684860B-3AE3-1688-ABE8-A6D19DC218C7}"/>
              </a:ext>
            </a:extLst>
          </p:cNvPr>
          <p:cNvSpPr>
            <a:spLocks noGrp="1"/>
          </p:cNvSpPr>
          <p:nvPr>
            <p:ph type="dt" sz="half" idx="10"/>
          </p:nvPr>
        </p:nvSpPr>
        <p:spPr/>
        <p:txBody>
          <a:bodyPr/>
          <a:lstStyle/>
          <a:p>
            <a:fld id="{861A8A5F-13B0-6743-8B46-831D28ED74B4}" type="datetimeFigureOut">
              <a:rPr lang="en-GR" smtClean="0"/>
              <a:t>22/10/22</a:t>
            </a:fld>
            <a:endParaRPr lang="en-GR"/>
          </a:p>
        </p:txBody>
      </p:sp>
      <p:sp>
        <p:nvSpPr>
          <p:cNvPr id="6" name="Footer Placeholder 5">
            <a:extLst>
              <a:ext uri="{FF2B5EF4-FFF2-40B4-BE49-F238E27FC236}">
                <a16:creationId xmlns:a16="http://schemas.microsoft.com/office/drawing/2014/main" id="{D0D9831F-93D4-575E-C84C-63D9A92BBE06}"/>
              </a:ext>
            </a:extLst>
          </p:cNvPr>
          <p:cNvSpPr>
            <a:spLocks noGrp="1"/>
          </p:cNvSpPr>
          <p:nvPr>
            <p:ph type="ftr" sz="quarter" idx="11"/>
          </p:nvPr>
        </p:nvSpPr>
        <p:spPr/>
        <p:txBody>
          <a:bodyPr/>
          <a:lstStyle/>
          <a:p>
            <a:endParaRPr lang="en-GR"/>
          </a:p>
        </p:txBody>
      </p:sp>
      <p:sp>
        <p:nvSpPr>
          <p:cNvPr id="7" name="Slide Number Placeholder 6">
            <a:extLst>
              <a:ext uri="{FF2B5EF4-FFF2-40B4-BE49-F238E27FC236}">
                <a16:creationId xmlns:a16="http://schemas.microsoft.com/office/drawing/2014/main" id="{ACE6B32E-B7FA-CEDA-3002-B857DFDB4A98}"/>
              </a:ext>
            </a:extLst>
          </p:cNvPr>
          <p:cNvSpPr>
            <a:spLocks noGrp="1"/>
          </p:cNvSpPr>
          <p:nvPr>
            <p:ph type="sldNum" sz="quarter" idx="12"/>
          </p:nvPr>
        </p:nvSpPr>
        <p:spPr/>
        <p:txBody>
          <a:bodyPr/>
          <a:lstStyle/>
          <a:p>
            <a:fld id="{A834A828-3103-FF4E-BAE4-43B6C342BD3D}" type="slidenum">
              <a:rPr lang="en-GR" smtClean="0"/>
              <a:t>‹#›</a:t>
            </a:fld>
            <a:endParaRPr lang="en-GR"/>
          </a:p>
        </p:txBody>
      </p:sp>
    </p:spTree>
    <p:extLst>
      <p:ext uri="{BB962C8B-B14F-4D97-AF65-F5344CB8AC3E}">
        <p14:creationId xmlns:p14="http://schemas.microsoft.com/office/powerpoint/2010/main" val="20262953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DDEA90-71F7-B8DE-657F-972441088128}"/>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GR"/>
          </a:p>
        </p:txBody>
      </p:sp>
      <p:sp>
        <p:nvSpPr>
          <p:cNvPr id="3" name="Picture Placeholder 2">
            <a:extLst>
              <a:ext uri="{FF2B5EF4-FFF2-40B4-BE49-F238E27FC236}">
                <a16:creationId xmlns:a16="http://schemas.microsoft.com/office/drawing/2014/main" id="{2ED20DA5-3976-39D7-4600-59378704C8A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R"/>
          </a:p>
        </p:txBody>
      </p:sp>
      <p:sp>
        <p:nvSpPr>
          <p:cNvPr id="4" name="Text Placeholder 3">
            <a:extLst>
              <a:ext uri="{FF2B5EF4-FFF2-40B4-BE49-F238E27FC236}">
                <a16:creationId xmlns:a16="http://schemas.microsoft.com/office/drawing/2014/main" id="{1E4A6A65-5EB6-26AE-3BB2-17670F1799B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A666548B-B5C1-AF1F-4F3F-11FA3B1B2CA0}"/>
              </a:ext>
            </a:extLst>
          </p:cNvPr>
          <p:cNvSpPr>
            <a:spLocks noGrp="1"/>
          </p:cNvSpPr>
          <p:nvPr>
            <p:ph type="dt" sz="half" idx="10"/>
          </p:nvPr>
        </p:nvSpPr>
        <p:spPr/>
        <p:txBody>
          <a:bodyPr/>
          <a:lstStyle/>
          <a:p>
            <a:fld id="{861A8A5F-13B0-6743-8B46-831D28ED74B4}" type="datetimeFigureOut">
              <a:rPr lang="en-GR" smtClean="0"/>
              <a:t>22/10/22</a:t>
            </a:fld>
            <a:endParaRPr lang="en-GR"/>
          </a:p>
        </p:txBody>
      </p:sp>
      <p:sp>
        <p:nvSpPr>
          <p:cNvPr id="6" name="Footer Placeholder 5">
            <a:extLst>
              <a:ext uri="{FF2B5EF4-FFF2-40B4-BE49-F238E27FC236}">
                <a16:creationId xmlns:a16="http://schemas.microsoft.com/office/drawing/2014/main" id="{7487753C-0E75-D8AB-680B-DA1AC23D2E06}"/>
              </a:ext>
            </a:extLst>
          </p:cNvPr>
          <p:cNvSpPr>
            <a:spLocks noGrp="1"/>
          </p:cNvSpPr>
          <p:nvPr>
            <p:ph type="ftr" sz="quarter" idx="11"/>
          </p:nvPr>
        </p:nvSpPr>
        <p:spPr/>
        <p:txBody>
          <a:bodyPr/>
          <a:lstStyle/>
          <a:p>
            <a:endParaRPr lang="en-GR"/>
          </a:p>
        </p:txBody>
      </p:sp>
      <p:sp>
        <p:nvSpPr>
          <p:cNvPr id="7" name="Slide Number Placeholder 6">
            <a:extLst>
              <a:ext uri="{FF2B5EF4-FFF2-40B4-BE49-F238E27FC236}">
                <a16:creationId xmlns:a16="http://schemas.microsoft.com/office/drawing/2014/main" id="{163BD598-347A-6D7E-62BF-4AA98D9ADBEB}"/>
              </a:ext>
            </a:extLst>
          </p:cNvPr>
          <p:cNvSpPr>
            <a:spLocks noGrp="1"/>
          </p:cNvSpPr>
          <p:nvPr>
            <p:ph type="sldNum" sz="quarter" idx="12"/>
          </p:nvPr>
        </p:nvSpPr>
        <p:spPr/>
        <p:txBody>
          <a:bodyPr/>
          <a:lstStyle/>
          <a:p>
            <a:fld id="{A834A828-3103-FF4E-BAE4-43B6C342BD3D}" type="slidenum">
              <a:rPr lang="en-GR" smtClean="0"/>
              <a:t>‹#›</a:t>
            </a:fld>
            <a:endParaRPr lang="en-GR"/>
          </a:p>
        </p:txBody>
      </p:sp>
    </p:spTree>
    <p:extLst>
      <p:ext uri="{BB962C8B-B14F-4D97-AF65-F5344CB8AC3E}">
        <p14:creationId xmlns:p14="http://schemas.microsoft.com/office/powerpoint/2010/main" val="8056417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D082D81-D928-E253-78F7-4649ACDDA52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GR"/>
          </a:p>
        </p:txBody>
      </p:sp>
      <p:sp>
        <p:nvSpPr>
          <p:cNvPr id="3" name="Text Placeholder 2">
            <a:extLst>
              <a:ext uri="{FF2B5EF4-FFF2-40B4-BE49-F238E27FC236}">
                <a16:creationId xmlns:a16="http://schemas.microsoft.com/office/drawing/2014/main" id="{F3D011F3-7DB4-362D-9AC3-652B1467BFB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R"/>
          </a:p>
        </p:txBody>
      </p:sp>
      <p:sp>
        <p:nvSpPr>
          <p:cNvPr id="4" name="Date Placeholder 3">
            <a:extLst>
              <a:ext uri="{FF2B5EF4-FFF2-40B4-BE49-F238E27FC236}">
                <a16:creationId xmlns:a16="http://schemas.microsoft.com/office/drawing/2014/main" id="{1345EE4A-FE9F-0808-38F5-CBA2E730464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61A8A5F-13B0-6743-8B46-831D28ED74B4}" type="datetimeFigureOut">
              <a:rPr lang="en-GR" smtClean="0"/>
              <a:t>22/10/22</a:t>
            </a:fld>
            <a:endParaRPr lang="en-GR"/>
          </a:p>
        </p:txBody>
      </p:sp>
      <p:sp>
        <p:nvSpPr>
          <p:cNvPr id="5" name="Footer Placeholder 4">
            <a:extLst>
              <a:ext uri="{FF2B5EF4-FFF2-40B4-BE49-F238E27FC236}">
                <a16:creationId xmlns:a16="http://schemas.microsoft.com/office/drawing/2014/main" id="{441184C2-6543-509C-EB5A-ABCB083359C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R"/>
          </a:p>
        </p:txBody>
      </p:sp>
      <p:sp>
        <p:nvSpPr>
          <p:cNvPr id="6" name="Slide Number Placeholder 5">
            <a:extLst>
              <a:ext uri="{FF2B5EF4-FFF2-40B4-BE49-F238E27FC236}">
                <a16:creationId xmlns:a16="http://schemas.microsoft.com/office/drawing/2014/main" id="{3F5852C1-0EA2-C982-30A9-C29EE645BEF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834A828-3103-FF4E-BAE4-43B6C342BD3D}" type="slidenum">
              <a:rPr lang="en-GR" smtClean="0"/>
              <a:t>‹#›</a:t>
            </a:fld>
            <a:endParaRPr lang="en-GR"/>
          </a:p>
        </p:txBody>
      </p:sp>
    </p:spTree>
    <p:extLst>
      <p:ext uri="{BB962C8B-B14F-4D97-AF65-F5344CB8AC3E}">
        <p14:creationId xmlns:p14="http://schemas.microsoft.com/office/powerpoint/2010/main" val="292086969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G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www.figma.com/proto/AFBAQEbkz8kfAzBFhs3Der/supportICUS?node-id=0%3A1&amp;scaling=min-zoom&amp;page-id=0%3A1&amp;starting-point-node-id=13%3A20" TargetMode="External"/><Relationship Id="rId2" Type="http://schemas.openxmlformats.org/officeDocument/2006/relationships/hyperlink" Target="https://www.figma.com/file/4i6n2tJIVQPW6GO2JOOu3S/supportICUs-light-theme-(tablet)?node-id=0%3A1"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99A272-965D-2D7B-6EAB-C38BA9D4E3A4}"/>
              </a:ext>
            </a:extLst>
          </p:cNvPr>
          <p:cNvSpPr>
            <a:spLocks noGrp="1"/>
          </p:cNvSpPr>
          <p:nvPr>
            <p:ph type="title"/>
          </p:nvPr>
        </p:nvSpPr>
        <p:spPr/>
        <p:txBody>
          <a:bodyPr/>
          <a:lstStyle/>
          <a:p>
            <a:endParaRPr lang="en-GR"/>
          </a:p>
        </p:txBody>
      </p:sp>
      <p:pic>
        <p:nvPicPr>
          <p:cNvPr id="5" name="Content Placeholder 4">
            <a:extLst>
              <a:ext uri="{FF2B5EF4-FFF2-40B4-BE49-F238E27FC236}">
                <a16:creationId xmlns:a16="http://schemas.microsoft.com/office/drawing/2014/main" id="{638A6EAA-4603-EE08-65DE-F21791838564}"/>
              </a:ext>
            </a:extLst>
          </p:cNvPr>
          <p:cNvPicPr>
            <a:picLocks noGrp="1" noChangeAspect="1"/>
          </p:cNvPicPr>
          <p:nvPr>
            <p:ph idx="1"/>
          </p:nvPr>
        </p:nvPicPr>
        <p:blipFill>
          <a:blip r:embed="rId2"/>
          <a:stretch>
            <a:fillRect/>
          </a:stretch>
        </p:blipFill>
        <p:spPr>
          <a:xfrm>
            <a:off x="1" y="0"/>
            <a:ext cx="12192000" cy="6858000"/>
          </a:xfrm>
        </p:spPr>
      </p:pic>
    </p:spTree>
    <p:extLst>
      <p:ext uri="{BB962C8B-B14F-4D97-AF65-F5344CB8AC3E}">
        <p14:creationId xmlns:p14="http://schemas.microsoft.com/office/powerpoint/2010/main" val="29019620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70E16"/>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 name="Title 1">
            <a:extLst>
              <a:ext uri="{FF2B5EF4-FFF2-40B4-BE49-F238E27FC236}">
                <a16:creationId xmlns:a16="http://schemas.microsoft.com/office/drawing/2014/main" id="{948FF860-0A1B-DFB9-F11E-22B164E9A094}"/>
              </a:ext>
            </a:extLst>
          </p:cNvPr>
          <p:cNvSpPr>
            <a:spLocks noGrp="1"/>
          </p:cNvSpPr>
          <p:nvPr>
            <p:ph type="title"/>
          </p:nvPr>
        </p:nvSpPr>
        <p:spPr>
          <a:xfrm>
            <a:off x="349500" y="605764"/>
            <a:ext cx="4452731" cy="1330839"/>
          </a:xfrm>
        </p:spPr>
        <p:txBody>
          <a:bodyPr vert="horz" lIns="91440" tIns="45720" rIns="91440" bIns="45720" rtlCol="0" anchor="ctr">
            <a:normAutofit/>
          </a:bodyPr>
          <a:lstStyle/>
          <a:p>
            <a:r>
              <a:rPr lang="en-US" sz="4000" dirty="0">
                <a:solidFill>
                  <a:srgbClr val="6E8B99"/>
                </a:solidFill>
                <a:latin typeface="Broadway" pitchFamily="82" charset="77"/>
              </a:rPr>
              <a:t>Initial</a:t>
            </a:r>
            <a:r>
              <a:rPr lang="en-US" sz="4000" kern="1200" dirty="0">
                <a:solidFill>
                  <a:srgbClr val="6E8B99"/>
                </a:solidFill>
                <a:latin typeface="Broadway" pitchFamily="82" charset="77"/>
              </a:rPr>
              <a:t> Screen</a:t>
            </a:r>
          </a:p>
        </p:txBody>
      </p:sp>
      <p:sp>
        <p:nvSpPr>
          <p:cNvPr id="6" name="Content Placeholder 2">
            <a:extLst>
              <a:ext uri="{FF2B5EF4-FFF2-40B4-BE49-F238E27FC236}">
                <a16:creationId xmlns:a16="http://schemas.microsoft.com/office/drawing/2014/main" id="{BB282D0D-A40D-E7D6-C978-9D4513BDF9AD}"/>
              </a:ext>
            </a:extLst>
          </p:cNvPr>
          <p:cNvSpPr txBox="1">
            <a:spLocks/>
          </p:cNvSpPr>
          <p:nvPr/>
        </p:nvSpPr>
        <p:spPr>
          <a:xfrm>
            <a:off x="349500" y="1936603"/>
            <a:ext cx="3939865" cy="390858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solidFill>
                  <a:srgbClr val="6E8B99"/>
                </a:solidFill>
              </a:rPr>
              <a:t>The loading screen was chosen to be the one on the right, because it encapsulates the multi-dimensionality of the app, being both a clinical decision support system and a data analytics platform and aiding both in the patients’ and in the ICU’s organization. Also, it extends the color continuity of the chosen main colors.</a:t>
            </a:r>
          </a:p>
          <a:p>
            <a:endParaRPr lang="en-US" sz="2000" dirty="0"/>
          </a:p>
        </p:txBody>
      </p:sp>
      <p:pic>
        <p:nvPicPr>
          <p:cNvPr id="5" name="Content Placeholder 4" descr="A picture containing text, monitor, electronics, image&#10;&#10;Description automatically generated">
            <a:extLst>
              <a:ext uri="{FF2B5EF4-FFF2-40B4-BE49-F238E27FC236}">
                <a16:creationId xmlns:a16="http://schemas.microsoft.com/office/drawing/2014/main" id="{D1ED2ABB-9666-3FBA-F3CE-1487DE571185}"/>
              </a:ext>
            </a:extLst>
          </p:cNvPr>
          <p:cNvPicPr>
            <a:picLocks noGrp="1" noChangeAspect="1"/>
          </p:cNvPicPr>
          <p:nvPr>
            <p:ph idx="1"/>
          </p:nvPr>
        </p:nvPicPr>
        <p:blipFill>
          <a:blip r:embed="rId2"/>
          <a:stretch>
            <a:fillRect/>
          </a:stretch>
        </p:blipFill>
        <p:spPr>
          <a:xfrm>
            <a:off x="5445457" y="1271184"/>
            <a:ext cx="6155141" cy="4339373"/>
          </a:xfrm>
          <a:prstGeom prst="rect">
            <a:avLst/>
          </a:prstGeom>
        </p:spPr>
      </p:pic>
    </p:spTree>
    <p:extLst>
      <p:ext uri="{BB962C8B-B14F-4D97-AF65-F5344CB8AC3E}">
        <p14:creationId xmlns:p14="http://schemas.microsoft.com/office/powerpoint/2010/main" val="36935168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70E16"/>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67DDD764-D5A2-0CB4-41A2-85A4C0AE81B7}"/>
              </a:ext>
            </a:extLst>
          </p:cNvPr>
          <p:cNvSpPr>
            <a:spLocks noGrp="1"/>
          </p:cNvSpPr>
          <p:nvPr>
            <p:ph type="title"/>
          </p:nvPr>
        </p:nvSpPr>
        <p:spPr>
          <a:xfrm>
            <a:off x="359230" y="609600"/>
            <a:ext cx="4494826" cy="1330839"/>
          </a:xfrm>
        </p:spPr>
        <p:txBody>
          <a:bodyPr>
            <a:normAutofit/>
          </a:bodyPr>
          <a:lstStyle/>
          <a:p>
            <a:r>
              <a:rPr lang="en-US" dirty="0">
                <a:solidFill>
                  <a:srgbClr val="6E8B99"/>
                </a:solidFill>
                <a:latin typeface="Broadway" pitchFamily="82" charset="77"/>
              </a:rPr>
              <a:t>Sign in/up Screen</a:t>
            </a:r>
            <a:endParaRPr lang="en-GR" dirty="0"/>
          </a:p>
        </p:txBody>
      </p:sp>
      <p:sp>
        <p:nvSpPr>
          <p:cNvPr id="9" name="Content Placeholder 8">
            <a:extLst>
              <a:ext uri="{FF2B5EF4-FFF2-40B4-BE49-F238E27FC236}">
                <a16:creationId xmlns:a16="http://schemas.microsoft.com/office/drawing/2014/main" id="{F150FF0E-BADF-AE99-7ED8-7F7590979C1E}"/>
              </a:ext>
            </a:extLst>
          </p:cNvPr>
          <p:cNvSpPr>
            <a:spLocks noGrp="1"/>
          </p:cNvSpPr>
          <p:nvPr>
            <p:ph idx="1"/>
          </p:nvPr>
        </p:nvSpPr>
        <p:spPr>
          <a:xfrm>
            <a:off x="359229" y="2194102"/>
            <a:ext cx="3930139" cy="3908586"/>
          </a:xfrm>
        </p:spPr>
        <p:txBody>
          <a:bodyPr>
            <a:normAutofit/>
          </a:bodyPr>
          <a:lstStyle/>
          <a:p>
            <a:pPr marL="0" indent="0">
              <a:buNone/>
            </a:pPr>
            <a:r>
              <a:rPr lang="en-US" sz="2000" dirty="0">
                <a:solidFill>
                  <a:srgbClr val="6E8B99"/>
                </a:solidFill>
              </a:rPr>
              <a:t>This screen is –of course- essential. Rather than being quite boring, we chose the radial gradient technique for a more playful color design, that will make the user more eager to continue (we tried to make a calming/optimistic color combination). Also, the radial gradient separates the sign up with the login options.</a:t>
            </a:r>
          </a:p>
          <a:p>
            <a:endParaRPr lang="en-US" sz="2000" dirty="0"/>
          </a:p>
        </p:txBody>
      </p:sp>
      <p:pic>
        <p:nvPicPr>
          <p:cNvPr id="5" name="Content Placeholder 4" descr="A screenshot of a computer&#10;&#10;Description automatically generated with medium confidence">
            <a:extLst>
              <a:ext uri="{FF2B5EF4-FFF2-40B4-BE49-F238E27FC236}">
                <a16:creationId xmlns:a16="http://schemas.microsoft.com/office/drawing/2014/main" id="{DCEC7F76-A37F-F73D-CF8E-D48EB1FAEA86}"/>
              </a:ext>
            </a:extLst>
          </p:cNvPr>
          <p:cNvPicPr>
            <a:picLocks noChangeAspect="1"/>
          </p:cNvPicPr>
          <p:nvPr/>
        </p:nvPicPr>
        <p:blipFill>
          <a:blip r:embed="rId2"/>
          <a:stretch>
            <a:fillRect/>
          </a:stretch>
        </p:blipFill>
        <p:spPr>
          <a:xfrm>
            <a:off x="5445457" y="1263490"/>
            <a:ext cx="6155141" cy="4354760"/>
          </a:xfrm>
          <a:prstGeom prst="rect">
            <a:avLst/>
          </a:prstGeom>
        </p:spPr>
      </p:pic>
    </p:spTree>
    <p:extLst>
      <p:ext uri="{BB962C8B-B14F-4D97-AF65-F5344CB8AC3E}">
        <p14:creationId xmlns:p14="http://schemas.microsoft.com/office/powerpoint/2010/main" val="12209697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70E16"/>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Content Placeholder 4" descr="A screenshot of a computer&#10;&#10;Description automatically generated with medium confidence">
            <a:extLst>
              <a:ext uri="{FF2B5EF4-FFF2-40B4-BE49-F238E27FC236}">
                <a16:creationId xmlns:a16="http://schemas.microsoft.com/office/drawing/2014/main" id="{EDABC35F-688B-FA8E-3D23-DA752ED98730}"/>
              </a:ext>
            </a:extLst>
          </p:cNvPr>
          <p:cNvPicPr>
            <a:picLocks noChangeAspect="1"/>
          </p:cNvPicPr>
          <p:nvPr/>
        </p:nvPicPr>
        <p:blipFill>
          <a:blip r:embed="rId3"/>
          <a:stretch>
            <a:fillRect/>
          </a:stretch>
        </p:blipFill>
        <p:spPr>
          <a:xfrm>
            <a:off x="5445457" y="1248102"/>
            <a:ext cx="6155141" cy="4385537"/>
          </a:xfrm>
          <a:prstGeom prst="rect">
            <a:avLst/>
          </a:prstGeom>
        </p:spPr>
      </p:pic>
      <p:sp>
        <p:nvSpPr>
          <p:cNvPr id="10" name="Title 1">
            <a:extLst>
              <a:ext uri="{FF2B5EF4-FFF2-40B4-BE49-F238E27FC236}">
                <a16:creationId xmlns:a16="http://schemas.microsoft.com/office/drawing/2014/main" id="{1E25BC00-6B63-56F2-D767-EEFAA657905B}"/>
              </a:ext>
            </a:extLst>
          </p:cNvPr>
          <p:cNvSpPr txBox="1">
            <a:spLocks/>
          </p:cNvSpPr>
          <p:nvPr/>
        </p:nvSpPr>
        <p:spPr>
          <a:xfrm>
            <a:off x="349500" y="605764"/>
            <a:ext cx="4452731" cy="133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solidFill>
                  <a:srgbClr val="6E8B99"/>
                </a:solidFill>
                <a:latin typeface="Broadway" pitchFamily="82" charset="77"/>
              </a:rPr>
              <a:t>Main Screen</a:t>
            </a:r>
          </a:p>
        </p:txBody>
      </p:sp>
      <p:sp>
        <p:nvSpPr>
          <p:cNvPr id="11" name="Content Placeholder 2">
            <a:extLst>
              <a:ext uri="{FF2B5EF4-FFF2-40B4-BE49-F238E27FC236}">
                <a16:creationId xmlns:a16="http://schemas.microsoft.com/office/drawing/2014/main" id="{6CC2E948-D938-83BA-7948-72C5C2ED9CBD}"/>
              </a:ext>
            </a:extLst>
          </p:cNvPr>
          <p:cNvSpPr txBox="1">
            <a:spLocks/>
          </p:cNvSpPr>
          <p:nvPr/>
        </p:nvSpPr>
        <p:spPr>
          <a:xfrm>
            <a:off x="349500" y="1784203"/>
            <a:ext cx="3939865" cy="4731826"/>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solidFill>
                  <a:srgbClr val="6E8B99"/>
                </a:solidFill>
              </a:rPr>
              <a:t>Of course, the color continuity is also extended by the main screen. The rest of the colors  were chosen with the aim to blend in with the main light blue. One thing to note is that the letters are not black but rather a combination of brown and dark red, same as the one used for the frame of the patient ‘James Bond’ (selected frame).</a:t>
            </a:r>
          </a:p>
          <a:p>
            <a:pPr marL="0" indent="0">
              <a:buNone/>
            </a:pPr>
            <a:r>
              <a:rPr lang="en-US" sz="2000" dirty="0">
                <a:solidFill>
                  <a:srgbClr val="6E8B99"/>
                </a:solidFill>
              </a:rPr>
              <a:t>On the left we have a static oval section that help us avoid navigating through many windows; there are organized options only there that can change window! Therefore, the design is very simplistic and going through a window and then through another and another etc., is avoided. Also, returning to a previous window is simple, implemented by the backwards arrow.</a:t>
            </a:r>
          </a:p>
          <a:p>
            <a:pPr marL="0" indent="0">
              <a:buNone/>
            </a:pPr>
            <a:r>
              <a:rPr lang="en-US" sz="2000" dirty="0">
                <a:solidFill>
                  <a:srgbClr val="6E8B99"/>
                </a:solidFill>
              </a:rPr>
              <a:t>Finally, the data are organized in different conceivable blocks. The main titles are emphasized by the lines that reach the right side and can be minimized via the arrow next to the title (same way as google colab).</a:t>
            </a:r>
          </a:p>
          <a:p>
            <a:endParaRPr lang="en-US" sz="2000" dirty="0"/>
          </a:p>
        </p:txBody>
      </p:sp>
    </p:spTree>
    <p:extLst>
      <p:ext uri="{BB962C8B-B14F-4D97-AF65-F5344CB8AC3E}">
        <p14:creationId xmlns:p14="http://schemas.microsoft.com/office/powerpoint/2010/main" val="2361450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70E16"/>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Title 1">
            <a:extLst>
              <a:ext uri="{FF2B5EF4-FFF2-40B4-BE49-F238E27FC236}">
                <a16:creationId xmlns:a16="http://schemas.microsoft.com/office/drawing/2014/main" id="{1E25BC00-6B63-56F2-D767-EEFAA657905B}"/>
              </a:ext>
            </a:extLst>
          </p:cNvPr>
          <p:cNvSpPr txBox="1">
            <a:spLocks/>
          </p:cNvSpPr>
          <p:nvPr/>
        </p:nvSpPr>
        <p:spPr>
          <a:xfrm>
            <a:off x="349500" y="605764"/>
            <a:ext cx="4452731" cy="133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solidFill>
                  <a:srgbClr val="6E8B99"/>
                </a:solidFill>
                <a:latin typeface="Broadway" pitchFamily="82" charset="77"/>
              </a:rPr>
              <a:t>Main Screen II</a:t>
            </a:r>
          </a:p>
        </p:txBody>
      </p:sp>
      <p:sp>
        <p:nvSpPr>
          <p:cNvPr id="11" name="Content Placeholder 2">
            <a:extLst>
              <a:ext uri="{FF2B5EF4-FFF2-40B4-BE49-F238E27FC236}">
                <a16:creationId xmlns:a16="http://schemas.microsoft.com/office/drawing/2014/main" id="{6CC2E948-D938-83BA-7948-72C5C2ED9CBD}"/>
              </a:ext>
            </a:extLst>
          </p:cNvPr>
          <p:cNvSpPr txBox="1">
            <a:spLocks/>
          </p:cNvSpPr>
          <p:nvPr/>
        </p:nvSpPr>
        <p:spPr>
          <a:xfrm>
            <a:off x="349500" y="1784203"/>
            <a:ext cx="3939865" cy="473182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2000" dirty="0"/>
          </a:p>
        </p:txBody>
      </p:sp>
      <p:pic>
        <p:nvPicPr>
          <p:cNvPr id="7" name="Content Placeholder 4" descr="A screenshot of a computer&#10;&#10;Description automatically generated with medium confidence">
            <a:extLst>
              <a:ext uri="{FF2B5EF4-FFF2-40B4-BE49-F238E27FC236}">
                <a16:creationId xmlns:a16="http://schemas.microsoft.com/office/drawing/2014/main" id="{0DE3FB38-4D01-5719-ABD5-E7FBAA12912D}"/>
              </a:ext>
            </a:extLst>
          </p:cNvPr>
          <p:cNvPicPr>
            <a:picLocks noGrp="1" noChangeAspect="1"/>
          </p:cNvPicPr>
          <p:nvPr>
            <p:ph idx="1"/>
          </p:nvPr>
        </p:nvPicPr>
        <p:blipFill>
          <a:blip r:embed="rId3"/>
          <a:stretch>
            <a:fillRect/>
          </a:stretch>
        </p:blipFill>
        <p:spPr>
          <a:xfrm>
            <a:off x="5483619" y="1271183"/>
            <a:ext cx="6131825" cy="4351338"/>
          </a:xfrm>
        </p:spPr>
      </p:pic>
      <p:sp>
        <p:nvSpPr>
          <p:cNvPr id="13" name="Content Placeholder 2">
            <a:extLst>
              <a:ext uri="{FF2B5EF4-FFF2-40B4-BE49-F238E27FC236}">
                <a16:creationId xmlns:a16="http://schemas.microsoft.com/office/drawing/2014/main" id="{72AFB442-227A-3EDB-ED8E-61A5BD4C1E99}"/>
              </a:ext>
            </a:extLst>
          </p:cNvPr>
          <p:cNvSpPr txBox="1">
            <a:spLocks/>
          </p:cNvSpPr>
          <p:nvPr/>
        </p:nvSpPr>
        <p:spPr>
          <a:xfrm>
            <a:off x="501900" y="1936603"/>
            <a:ext cx="3939865" cy="4731826"/>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solidFill>
                  <a:srgbClr val="6E8B99"/>
                </a:solidFill>
              </a:rPr>
              <a:t>Here one can see how the titles are organized and the importance of minimizing data that is unnecessary at the moment (e.g. ‘eICU data’).</a:t>
            </a:r>
          </a:p>
          <a:p>
            <a:pPr marL="0" indent="0">
              <a:buNone/>
            </a:pPr>
            <a:endParaRPr lang="en-US" sz="2000" dirty="0">
              <a:solidFill>
                <a:srgbClr val="6E8B99"/>
              </a:solidFill>
            </a:endParaRPr>
          </a:p>
          <a:p>
            <a:pPr marL="0" indent="0">
              <a:buNone/>
            </a:pPr>
            <a:r>
              <a:rPr lang="en-US" sz="2000" dirty="0">
                <a:solidFill>
                  <a:srgbClr val="6E8B99"/>
                </a:solidFill>
              </a:rPr>
              <a:t>Speaking of titles, the name of the patient is the main title and so the letters and corresponding line are more obvious than the rest of the titles. Under the line of a title, additional info is provided. For a  patient, we have their corresponding hospital and the location icon right next to it. The rest of the lines are used to mark the position of titles and therefore the one of a </a:t>
            </a:r>
            <a:r>
              <a:rPr lang="en-US" sz="2000">
                <a:solidFill>
                  <a:srgbClr val="6E8B99"/>
                </a:solidFill>
              </a:rPr>
              <a:t>new section.</a:t>
            </a:r>
            <a:endParaRPr lang="en-US" sz="2000" dirty="0">
              <a:solidFill>
                <a:srgbClr val="6E8B99"/>
              </a:solidFill>
            </a:endParaRPr>
          </a:p>
          <a:p>
            <a:endParaRPr lang="en-US" sz="2000" dirty="0"/>
          </a:p>
        </p:txBody>
      </p:sp>
    </p:spTree>
    <p:extLst>
      <p:ext uri="{BB962C8B-B14F-4D97-AF65-F5344CB8AC3E}">
        <p14:creationId xmlns:p14="http://schemas.microsoft.com/office/powerpoint/2010/main" val="34855612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70E16"/>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Title 1">
            <a:extLst>
              <a:ext uri="{FF2B5EF4-FFF2-40B4-BE49-F238E27FC236}">
                <a16:creationId xmlns:a16="http://schemas.microsoft.com/office/drawing/2014/main" id="{1E25BC00-6B63-56F2-D767-EEFAA657905B}"/>
              </a:ext>
            </a:extLst>
          </p:cNvPr>
          <p:cNvSpPr txBox="1">
            <a:spLocks/>
          </p:cNvSpPr>
          <p:nvPr/>
        </p:nvSpPr>
        <p:spPr>
          <a:xfrm>
            <a:off x="349500" y="605764"/>
            <a:ext cx="4452731" cy="133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solidFill>
                  <a:srgbClr val="6E8B99"/>
                </a:solidFill>
                <a:latin typeface="Broadway" pitchFamily="82" charset="77"/>
              </a:rPr>
              <a:t>Main Screen III</a:t>
            </a:r>
          </a:p>
        </p:txBody>
      </p:sp>
      <p:sp>
        <p:nvSpPr>
          <p:cNvPr id="11" name="Content Placeholder 2">
            <a:extLst>
              <a:ext uri="{FF2B5EF4-FFF2-40B4-BE49-F238E27FC236}">
                <a16:creationId xmlns:a16="http://schemas.microsoft.com/office/drawing/2014/main" id="{6CC2E948-D938-83BA-7948-72C5C2ED9CBD}"/>
              </a:ext>
            </a:extLst>
          </p:cNvPr>
          <p:cNvSpPr txBox="1">
            <a:spLocks/>
          </p:cNvSpPr>
          <p:nvPr/>
        </p:nvSpPr>
        <p:spPr>
          <a:xfrm>
            <a:off x="349500" y="1784203"/>
            <a:ext cx="3939865" cy="473182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2000" dirty="0"/>
          </a:p>
        </p:txBody>
      </p:sp>
      <p:sp>
        <p:nvSpPr>
          <p:cNvPr id="13" name="Content Placeholder 2">
            <a:extLst>
              <a:ext uri="{FF2B5EF4-FFF2-40B4-BE49-F238E27FC236}">
                <a16:creationId xmlns:a16="http://schemas.microsoft.com/office/drawing/2014/main" id="{72AFB442-227A-3EDB-ED8E-61A5BD4C1E99}"/>
              </a:ext>
            </a:extLst>
          </p:cNvPr>
          <p:cNvSpPr txBox="1">
            <a:spLocks/>
          </p:cNvSpPr>
          <p:nvPr/>
        </p:nvSpPr>
        <p:spPr>
          <a:xfrm>
            <a:off x="501900" y="1936603"/>
            <a:ext cx="3939865" cy="473182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solidFill>
                  <a:srgbClr val="6E8B99"/>
                </a:solidFill>
              </a:rPr>
              <a:t>‘View calendar’ opens a new little window with colors visualizing what is expected to happen in each day. The color of the frame is the same as the main oval frame on the left.</a:t>
            </a:r>
          </a:p>
          <a:p>
            <a:endParaRPr lang="en-US" sz="2000" dirty="0"/>
          </a:p>
        </p:txBody>
      </p:sp>
      <p:pic>
        <p:nvPicPr>
          <p:cNvPr id="5" name="Content Placeholder 4" descr="Graphical user interface, application&#10;&#10;Description automatically generated">
            <a:extLst>
              <a:ext uri="{FF2B5EF4-FFF2-40B4-BE49-F238E27FC236}">
                <a16:creationId xmlns:a16="http://schemas.microsoft.com/office/drawing/2014/main" id="{A895D037-EC0B-F1ED-113B-9834A1F78C6F}"/>
              </a:ext>
            </a:extLst>
          </p:cNvPr>
          <p:cNvPicPr>
            <a:picLocks noGrp="1" noChangeAspect="1"/>
          </p:cNvPicPr>
          <p:nvPr>
            <p:ph idx="1"/>
          </p:nvPr>
        </p:nvPicPr>
        <p:blipFill>
          <a:blip r:embed="rId3"/>
          <a:stretch>
            <a:fillRect/>
          </a:stretch>
        </p:blipFill>
        <p:spPr>
          <a:xfrm>
            <a:off x="5482321" y="1252218"/>
            <a:ext cx="6116338" cy="4351338"/>
          </a:xfrm>
        </p:spPr>
      </p:pic>
    </p:spTree>
    <p:extLst>
      <p:ext uri="{BB962C8B-B14F-4D97-AF65-F5344CB8AC3E}">
        <p14:creationId xmlns:p14="http://schemas.microsoft.com/office/powerpoint/2010/main" val="6226451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70E16"/>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Title 1">
            <a:extLst>
              <a:ext uri="{FF2B5EF4-FFF2-40B4-BE49-F238E27FC236}">
                <a16:creationId xmlns:a16="http://schemas.microsoft.com/office/drawing/2014/main" id="{1E25BC00-6B63-56F2-D767-EEFAA657905B}"/>
              </a:ext>
            </a:extLst>
          </p:cNvPr>
          <p:cNvSpPr txBox="1">
            <a:spLocks/>
          </p:cNvSpPr>
          <p:nvPr/>
        </p:nvSpPr>
        <p:spPr>
          <a:xfrm>
            <a:off x="349500" y="605764"/>
            <a:ext cx="4452731" cy="133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solidFill>
                  <a:srgbClr val="6E8B99"/>
                </a:solidFill>
                <a:latin typeface="Broadway" pitchFamily="82" charset="77"/>
              </a:rPr>
              <a:t>Main Screen IV</a:t>
            </a:r>
          </a:p>
        </p:txBody>
      </p:sp>
      <p:sp>
        <p:nvSpPr>
          <p:cNvPr id="11" name="Content Placeholder 2">
            <a:extLst>
              <a:ext uri="{FF2B5EF4-FFF2-40B4-BE49-F238E27FC236}">
                <a16:creationId xmlns:a16="http://schemas.microsoft.com/office/drawing/2014/main" id="{6CC2E948-D938-83BA-7948-72C5C2ED9CBD}"/>
              </a:ext>
            </a:extLst>
          </p:cNvPr>
          <p:cNvSpPr txBox="1">
            <a:spLocks/>
          </p:cNvSpPr>
          <p:nvPr/>
        </p:nvSpPr>
        <p:spPr>
          <a:xfrm>
            <a:off x="349500" y="1784203"/>
            <a:ext cx="3939865" cy="473182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2000" dirty="0"/>
          </a:p>
        </p:txBody>
      </p:sp>
      <p:sp>
        <p:nvSpPr>
          <p:cNvPr id="13" name="Content Placeholder 2">
            <a:extLst>
              <a:ext uri="{FF2B5EF4-FFF2-40B4-BE49-F238E27FC236}">
                <a16:creationId xmlns:a16="http://schemas.microsoft.com/office/drawing/2014/main" id="{72AFB442-227A-3EDB-ED8E-61A5BD4C1E99}"/>
              </a:ext>
            </a:extLst>
          </p:cNvPr>
          <p:cNvSpPr txBox="1">
            <a:spLocks/>
          </p:cNvSpPr>
          <p:nvPr/>
        </p:nvSpPr>
        <p:spPr>
          <a:xfrm>
            <a:off x="501900" y="1936603"/>
            <a:ext cx="3939865" cy="473182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solidFill>
                  <a:srgbClr val="6E8B99"/>
                </a:solidFill>
              </a:rPr>
              <a:t>Same with the ‘</a:t>
            </a:r>
            <a:r>
              <a:rPr lang="en-US" sz="2000" dirty="0" err="1">
                <a:solidFill>
                  <a:srgbClr val="6E8B99"/>
                </a:solidFill>
              </a:rPr>
              <a:t>i</a:t>
            </a:r>
            <a:r>
              <a:rPr lang="en-US" sz="2000" dirty="0">
                <a:solidFill>
                  <a:srgbClr val="6E8B99"/>
                </a:solidFill>
              </a:rPr>
              <a:t>’ icon next to the main/patient’s title. It is used to display the picture in a bigger format, without disrupting the continuity and purpose of the main screen.</a:t>
            </a:r>
          </a:p>
          <a:p>
            <a:endParaRPr lang="en-US" sz="2000" dirty="0"/>
          </a:p>
        </p:txBody>
      </p:sp>
      <p:pic>
        <p:nvPicPr>
          <p:cNvPr id="6" name="Content Placeholder 5" descr="A screenshot of a phone&#10;&#10;Description automatically generated with low confidence">
            <a:extLst>
              <a:ext uri="{FF2B5EF4-FFF2-40B4-BE49-F238E27FC236}">
                <a16:creationId xmlns:a16="http://schemas.microsoft.com/office/drawing/2014/main" id="{2269AC58-D809-DE57-B4CA-39DB3AE82EEE}"/>
              </a:ext>
            </a:extLst>
          </p:cNvPr>
          <p:cNvPicPr>
            <a:picLocks noGrp="1" noChangeAspect="1"/>
          </p:cNvPicPr>
          <p:nvPr>
            <p:ph idx="1"/>
          </p:nvPr>
        </p:nvPicPr>
        <p:blipFill>
          <a:blip r:embed="rId3"/>
          <a:stretch>
            <a:fillRect/>
          </a:stretch>
        </p:blipFill>
        <p:spPr>
          <a:xfrm>
            <a:off x="5493725" y="1244537"/>
            <a:ext cx="6112801" cy="4351338"/>
          </a:xfrm>
        </p:spPr>
      </p:pic>
    </p:spTree>
    <p:extLst>
      <p:ext uri="{BB962C8B-B14F-4D97-AF65-F5344CB8AC3E}">
        <p14:creationId xmlns:p14="http://schemas.microsoft.com/office/powerpoint/2010/main" val="21285742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70E16"/>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Title 1">
            <a:extLst>
              <a:ext uri="{FF2B5EF4-FFF2-40B4-BE49-F238E27FC236}">
                <a16:creationId xmlns:a16="http://schemas.microsoft.com/office/drawing/2014/main" id="{1E25BC00-6B63-56F2-D767-EEFAA657905B}"/>
              </a:ext>
            </a:extLst>
          </p:cNvPr>
          <p:cNvSpPr txBox="1">
            <a:spLocks/>
          </p:cNvSpPr>
          <p:nvPr/>
        </p:nvSpPr>
        <p:spPr>
          <a:xfrm>
            <a:off x="349500" y="605764"/>
            <a:ext cx="4452731" cy="133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solidFill>
                  <a:srgbClr val="6E8B99"/>
                </a:solidFill>
                <a:latin typeface="Broadway" pitchFamily="82" charset="77"/>
              </a:rPr>
              <a:t>Main Screen V</a:t>
            </a:r>
          </a:p>
        </p:txBody>
      </p:sp>
      <p:sp>
        <p:nvSpPr>
          <p:cNvPr id="11" name="Content Placeholder 2">
            <a:extLst>
              <a:ext uri="{FF2B5EF4-FFF2-40B4-BE49-F238E27FC236}">
                <a16:creationId xmlns:a16="http://schemas.microsoft.com/office/drawing/2014/main" id="{6CC2E948-D938-83BA-7948-72C5C2ED9CBD}"/>
              </a:ext>
            </a:extLst>
          </p:cNvPr>
          <p:cNvSpPr txBox="1">
            <a:spLocks/>
          </p:cNvSpPr>
          <p:nvPr/>
        </p:nvSpPr>
        <p:spPr>
          <a:xfrm>
            <a:off x="349500" y="1784203"/>
            <a:ext cx="3939865" cy="473182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solidFill>
                  <a:srgbClr val="6E8B99"/>
                </a:solidFill>
              </a:rPr>
              <a:t>Finally, the similar cases are presented in the same way as in the main oval menu/section on the left. Note here that the cases that cannot be accessed by the doctor are referred to as similar cases and the data provided cannot be traced back to a specific patient.</a:t>
            </a:r>
          </a:p>
        </p:txBody>
      </p:sp>
      <p:sp>
        <p:nvSpPr>
          <p:cNvPr id="13" name="Content Placeholder 2">
            <a:extLst>
              <a:ext uri="{FF2B5EF4-FFF2-40B4-BE49-F238E27FC236}">
                <a16:creationId xmlns:a16="http://schemas.microsoft.com/office/drawing/2014/main" id="{72AFB442-227A-3EDB-ED8E-61A5BD4C1E99}"/>
              </a:ext>
            </a:extLst>
          </p:cNvPr>
          <p:cNvSpPr txBox="1">
            <a:spLocks/>
          </p:cNvSpPr>
          <p:nvPr/>
        </p:nvSpPr>
        <p:spPr>
          <a:xfrm>
            <a:off x="501900" y="1936603"/>
            <a:ext cx="3939865" cy="473182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2000" dirty="0"/>
          </a:p>
        </p:txBody>
      </p:sp>
      <p:pic>
        <p:nvPicPr>
          <p:cNvPr id="5" name="Content Placeholder 4" descr="A screenshot of a computer&#10;&#10;Description automatically generated with medium confidence">
            <a:extLst>
              <a:ext uri="{FF2B5EF4-FFF2-40B4-BE49-F238E27FC236}">
                <a16:creationId xmlns:a16="http://schemas.microsoft.com/office/drawing/2014/main" id="{EA041C0F-1DD3-E1DC-E8DD-5EE39D04A554}"/>
              </a:ext>
            </a:extLst>
          </p:cNvPr>
          <p:cNvPicPr>
            <a:picLocks noGrp="1" noChangeAspect="1"/>
          </p:cNvPicPr>
          <p:nvPr>
            <p:ph idx="1"/>
          </p:nvPr>
        </p:nvPicPr>
        <p:blipFill>
          <a:blip r:embed="rId3"/>
          <a:stretch>
            <a:fillRect/>
          </a:stretch>
        </p:blipFill>
        <p:spPr>
          <a:xfrm>
            <a:off x="5471778" y="1271183"/>
            <a:ext cx="6218322" cy="4351338"/>
          </a:xfrm>
        </p:spPr>
      </p:pic>
    </p:spTree>
    <p:extLst>
      <p:ext uri="{BB962C8B-B14F-4D97-AF65-F5344CB8AC3E}">
        <p14:creationId xmlns:p14="http://schemas.microsoft.com/office/powerpoint/2010/main" val="18730885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70E16"/>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0BD3903-0905-6A75-6AFB-59211CC5A9CF}"/>
              </a:ext>
            </a:extLst>
          </p:cNvPr>
          <p:cNvSpPr>
            <a:spLocks noGrp="1"/>
          </p:cNvSpPr>
          <p:nvPr>
            <p:ph type="title"/>
          </p:nvPr>
        </p:nvSpPr>
        <p:spPr>
          <a:xfrm>
            <a:off x="838200" y="2766218"/>
            <a:ext cx="10515600" cy="1325563"/>
          </a:xfrm>
        </p:spPr>
        <p:txBody>
          <a:bodyPr/>
          <a:lstStyle/>
          <a:p>
            <a:pPr algn="ctr"/>
            <a:r>
              <a:rPr lang="en-US" dirty="0">
                <a:solidFill>
                  <a:srgbClr val="6E8B99"/>
                </a:solidFill>
                <a:latin typeface="Broadway" pitchFamily="82" charset="77"/>
              </a:rPr>
              <a:t>Phone</a:t>
            </a:r>
            <a:br>
              <a:rPr lang="en-US" dirty="0">
                <a:solidFill>
                  <a:srgbClr val="6E8B99"/>
                </a:solidFill>
                <a:latin typeface="Broadway" pitchFamily="82" charset="77"/>
              </a:rPr>
            </a:br>
            <a:r>
              <a:rPr lang="en-US" sz="3600" dirty="0">
                <a:solidFill>
                  <a:schemeClr val="accent4">
                    <a:lumMod val="75000"/>
                  </a:schemeClr>
                </a:solidFill>
                <a:latin typeface="Broadway" pitchFamily="82" charset="77"/>
              </a:rPr>
              <a:t>Dark theme</a:t>
            </a:r>
            <a:endParaRPr lang="en-GR" dirty="0">
              <a:solidFill>
                <a:schemeClr val="accent4">
                  <a:lumMod val="75000"/>
                </a:schemeClr>
              </a:solidFill>
            </a:endParaRPr>
          </a:p>
        </p:txBody>
      </p:sp>
    </p:spTree>
    <p:extLst>
      <p:ext uri="{BB962C8B-B14F-4D97-AF65-F5344CB8AC3E}">
        <p14:creationId xmlns:p14="http://schemas.microsoft.com/office/powerpoint/2010/main" val="1160079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70E16"/>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Title 1">
            <a:extLst>
              <a:ext uri="{FF2B5EF4-FFF2-40B4-BE49-F238E27FC236}">
                <a16:creationId xmlns:a16="http://schemas.microsoft.com/office/drawing/2014/main" id="{1E25BC00-6B63-56F2-D767-EEFAA657905B}"/>
              </a:ext>
            </a:extLst>
          </p:cNvPr>
          <p:cNvSpPr txBox="1">
            <a:spLocks/>
          </p:cNvSpPr>
          <p:nvPr/>
        </p:nvSpPr>
        <p:spPr>
          <a:xfrm>
            <a:off x="349500" y="605764"/>
            <a:ext cx="4452731" cy="133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solidFill>
                  <a:srgbClr val="6E8B99"/>
                </a:solidFill>
                <a:latin typeface="Broadway" pitchFamily="82" charset="77"/>
              </a:rPr>
              <a:t>Main Screen </a:t>
            </a:r>
          </a:p>
        </p:txBody>
      </p:sp>
      <p:sp>
        <p:nvSpPr>
          <p:cNvPr id="11" name="Content Placeholder 2">
            <a:extLst>
              <a:ext uri="{FF2B5EF4-FFF2-40B4-BE49-F238E27FC236}">
                <a16:creationId xmlns:a16="http://schemas.microsoft.com/office/drawing/2014/main" id="{6CC2E948-D938-83BA-7948-72C5C2ED9CBD}"/>
              </a:ext>
            </a:extLst>
          </p:cNvPr>
          <p:cNvSpPr txBox="1">
            <a:spLocks/>
          </p:cNvSpPr>
          <p:nvPr/>
        </p:nvSpPr>
        <p:spPr>
          <a:xfrm>
            <a:off x="349500" y="1784203"/>
            <a:ext cx="3939865" cy="473182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2000" dirty="0"/>
          </a:p>
        </p:txBody>
      </p:sp>
      <p:sp>
        <p:nvSpPr>
          <p:cNvPr id="16" name="Content Placeholder 2">
            <a:extLst>
              <a:ext uri="{FF2B5EF4-FFF2-40B4-BE49-F238E27FC236}">
                <a16:creationId xmlns:a16="http://schemas.microsoft.com/office/drawing/2014/main" id="{DF751150-3822-5AC3-3BC1-3FD3440286C4}"/>
              </a:ext>
            </a:extLst>
          </p:cNvPr>
          <p:cNvSpPr txBox="1">
            <a:spLocks/>
          </p:cNvSpPr>
          <p:nvPr/>
        </p:nvSpPr>
        <p:spPr>
          <a:xfrm>
            <a:off x="349500" y="1747032"/>
            <a:ext cx="3939865" cy="473182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solidFill>
                  <a:srgbClr val="6E8B99"/>
                </a:solidFill>
              </a:rPr>
              <a:t>In the phone app, the main oval section of the tablet app is the main screen. So, anyone who wants to navigate through the main functionalities of the app  must return to the main screen. The main buttons (ICU condition, Request patient monitoring) continue to be the same for the sake of continuity. Only the frames of the patients change color but not shape, because we are now in the dark them!</a:t>
            </a:r>
          </a:p>
        </p:txBody>
      </p:sp>
      <p:pic>
        <p:nvPicPr>
          <p:cNvPr id="17" name="Picture 16" descr="Graphical user interface, text, application, chat or text message&#10;&#10;Description automatically generated">
            <a:extLst>
              <a:ext uri="{FF2B5EF4-FFF2-40B4-BE49-F238E27FC236}">
                <a16:creationId xmlns:a16="http://schemas.microsoft.com/office/drawing/2014/main" id="{C03AFD45-4ABD-D8C7-014F-96C8F8A42E0D}"/>
              </a:ext>
            </a:extLst>
          </p:cNvPr>
          <p:cNvPicPr>
            <a:picLocks noChangeAspect="1"/>
          </p:cNvPicPr>
          <p:nvPr/>
        </p:nvPicPr>
        <p:blipFill rotWithShape="1">
          <a:blip r:embed="rId3"/>
          <a:srcRect l="409" t="803" r="383" b="1562"/>
          <a:stretch/>
        </p:blipFill>
        <p:spPr>
          <a:xfrm>
            <a:off x="7352664" y="0"/>
            <a:ext cx="3140110" cy="6695817"/>
          </a:xfrm>
          <a:prstGeom prst="rect">
            <a:avLst/>
          </a:prstGeom>
        </p:spPr>
      </p:pic>
      <p:pic>
        <p:nvPicPr>
          <p:cNvPr id="18" name="Picture 17">
            <a:extLst>
              <a:ext uri="{FF2B5EF4-FFF2-40B4-BE49-F238E27FC236}">
                <a16:creationId xmlns:a16="http://schemas.microsoft.com/office/drawing/2014/main" id="{39AFEE44-6020-27C4-7B42-E1C095EBDC26}"/>
              </a:ext>
            </a:extLst>
          </p:cNvPr>
          <p:cNvPicPr>
            <a:picLocks noChangeAspect="1"/>
          </p:cNvPicPr>
          <p:nvPr/>
        </p:nvPicPr>
        <p:blipFill rotWithShape="1">
          <a:blip r:embed="rId4"/>
          <a:srcRect r="2382"/>
          <a:stretch/>
        </p:blipFill>
        <p:spPr>
          <a:xfrm>
            <a:off x="7352664" y="6485709"/>
            <a:ext cx="3140110" cy="372291"/>
          </a:xfrm>
          <a:prstGeom prst="rect">
            <a:avLst/>
          </a:prstGeom>
        </p:spPr>
      </p:pic>
    </p:spTree>
    <p:extLst>
      <p:ext uri="{BB962C8B-B14F-4D97-AF65-F5344CB8AC3E}">
        <p14:creationId xmlns:p14="http://schemas.microsoft.com/office/powerpoint/2010/main" val="39974647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70E16"/>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Title 1">
            <a:extLst>
              <a:ext uri="{FF2B5EF4-FFF2-40B4-BE49-F238E27FC236}">
                <a16:creationId xmlns:a16="http://schemas.microsoft.com/office/drawing/2014/main" id="{1E25BC00-6B63-56F2-D767-EEFAA657905B}"/>
              </a:ext>
            </a:extLst>
          </p:cNvPr>
          <p:cNvSpPr txBox="1">
            <a:spLocks/>
          </p:cNvSpPr>
          <p:nvPr/>
        </p:nvSpPr>
        <p:spPr>
          <a:xfrm>
            <a:off x="349500" y="435945"/>
            <a:ext cx="4452731" cy="133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solidFill>
                  <a:srgbClr val="6E8B99"/>
                </a:solidFill>
                <a:latin typeface="Broadway" pitchFamily="82" charset="77"/>
              </a:rPr>
              <a:t>Patient Screen </a:t>
            </a:r>
          </a:p>
          <a:p>
            <a:pPr algn="ctr"/>
            <a:r>
              <a:rPr lang="en-US" sz="2800" dirty="0">
                <a:solidFill>
                  <a:srgbClr val="6E8B99"/>
                </a:solidFill>
                <a:latin typeface="Broadway" pitchFamily="82" charset="77"/>
              </a:rPr>
              <a:t>I</a:t>
            </a:r>
          </a:p>
        </p:txBody>
      </p:sp>
      <p:sp>
        <p:nvSpPr>
          <p:cNvPr id="11" name="Content Placeholder 2">
            <a:extLst>
              <a:ext uri="{FF2B5EF4-FFF2-40B4-BE49-F238E27FC236}">
                <a16:creationId xmlns:a16="http://schemas.microsoft.com/office/drawing/2014/main" id="{6CC2E948-D938-83BA-7948-72C5C2ED9CBD}"/>
              </a:ext>
            </a:extLst>
          </p:cNvPr>
          <p:cNvSpPr txBox="1">
            <a:spLocks/>
          </p:cNvSpPr>
          <p:nvPr/>
        </p:nvSpPr>
        <p:spPr>
          <a:xfrm>
            <a:off x="349500" y="1784203"/>
            <a:ext cx="3939865" cy="473182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2000" dirty="0"/>
          </a:p>
        </p:txBody>
      </p:sp>
      <p:sp>
        <p:nvSpPr>
          <p:cNvPr id="16" name="Content Placeholder 2">
            <a:extLst>
              <a:ext uri="{FF2B5EF4-FFF2-40B4-BE49-F238E27FC236}">
                <a16:creationId xmlns:a16="http://schemas.microsoft.com/office/drawing/2014/main" id="{DF751150-3822-5AC3-3BC1-3FD3440286C4}"/>
              </a:ext>
            </a:extLst>
          </p:cNvPr>
          <p:cNvSpPr txBox="1">
            <a:spLocks/>
          </p:cNvSpPr>
          <p:nvPr/>
        </p:nvSpPr>
        <p:spPr>
          <a:xfrm>
            <a:off x="349500" y="1747032"/>
            <a:ext cx="3939865" cy="4731826"/>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solidFill>
                  <a:srgbClr val="6E8B99"/>
                </a:solidFill>
              </a:rPr>
              <a:t>This Is the patient screen. We have their picture, their name, their hospital and the patient and admission data, followed by the predictions about the patient. Pressing underlined text brings you the corresponding new screen. The navigation through the screens was carefully thought of, in order to make sense, group data logically and avoid many new screens. </a:t>
            </a:r>
          </a:p>
          <a:p>
            <a:pPr marL="0" indent="0">
              <a:buNone/>
            </a:pPr>
            <a:r>
              <a:rPr lang="en-US" sz="2000" dirty="0">
                <a:solidFill>
                  <a:srgbClr val="6E8B99"/>
                </a:solidFill>
              </a:rPr>
              <a:t>Pressing ‘view ICU data and graphs’ brings a key functionality: presenting eICU data for telemedicine purposes or just being a point of reference for all data with statistics, diagrams and history. As it is a key feature, we dedicated a new screen for it.</a:t>
            </a:r>
          </a:p>
          <a:p>
            <a:pPr marL="0" indent="0">
              <a:buNone/>
            </a:pPr>
            <a:r>
              <a:rPr lang="en-US" sz="2000" dirty="0">
                <a:solidFill>
                  <a:srgbClr val="6E8B99"/>
                </a:solidFill>
              </a:rPr>
              <a:t>Pressing one of the predictions shows the similar cases related to it, that serves as validation for the prediction. </a:t>
            </a:r>
          </a:p>
          <a:p>
            <a:pPr marL="0" indent="0">
              <a:buNone/>
            </a:pPr>
            <a:r>
              <a:rPr lang="en-US" sz="2000" dirty="0">
                <a:solidFill>
                  <a:srgbClr val="6E8B99"/>
                </a:solidFill>
              </a:rPr>
              <a:t>Finally, exploring ‘similar cases’ shows cases that might be useful for the doctor about implications of certain diseases/medicine and allows the doctor to explore similar cases based on keywords.</a:t>
            </a:r>
          </a:p>
        </p:txBody>
      </p:sp>
      <p:pic>
        <p:nvPicPr>
          <p:cNvPr id="3" name="Picture 2" descr="A picture containing text, computer, screen, screenshot&#10;&#10;Description automatically generated">
            <a:extLst>
              <a:ext uri="{FF2B5EF4-FFF2-40B4-BE49-F238E27FC236}">
                <a16:creationId xmlns:a16="http://schemas.microsoft.com/office/drawing/2014/main" id="{6D8D90CA-7F0F-DA3D-D0E6-3DB0DB88F5FC}"/>
              </a:ext>
            </a:extLst>
          </p:cNvPr>
          <p:cNvPicPr>
            <a:picLocks noChangeAspect="1"/>
          </p:cNvPicPr>
          <p:nvPr/>
        </p:nvPicPr>
        <p:blipFill>
          <a:blip r:embed="rId3"/>
          <a:stretch>
            <a:fillRect/>
          </a:stretch>
        </p:blipFill>
        <p:spPr>
          <a:xfrm>
            <a:off x="7340536" y="0"/>
            <a:ext cx="3164365" cy="6858000"/>
          </a:xfrm>
          <a:prstGeom prst="rect">
            <a:avLst/>
          </a:prstGeom>
        </p:spPr>
      </p:pic>
    </p:spTree>
    <p:extLst>
      <p:ext uri="{BB962C8B-B14F-4D97-AF65-F5344CB8AC3E}">
        <p14:creationId xmlns:p14="http://schemas.microsoft.com/office/powerpoint/2010/main" val="36873009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DA2FD5-8FE2-569A-B70D-869DCE7112D6}"/>
              </a:ext>
            </a:extLst>
          </p:cNvPr>
          <p:cNvSpPr>
            <a:spLocks noGrp="1"/>
          </p:cNvSpPr>
          <p:nvPr>
            <p:ph type="ctrTitle"/>
          </p:nvPr>
        </p:nvSpPr>
        <p:spPr/>
        <p:txBody>
          <a:bodyPr/>
          <a:lstStyle/>
          <a:p>
            <a:endParaRPr lang="en-GR"/>
          </a:p>
        </p:txBody>
      </p:sp>
      <p:sp>
        <p:nvSpPr>
          <p:cNvPr id="3" name="Subtitle 2">
            <a:extLst>
              <a:ext uri="{FF2B5EF4-FFF2-40B4-BE49-F238E27FC236}">
                <a16:creationId xmlns:a16="http://schemas.microsoft.com/office/drawing/2014/main" id="{0EC2DAF9-8784-EB62-F68F-06F16DFA8A4E}"/>
              </a:ext>
            </a:extLst>
          </p:cNvPr>
          <p:cNvSpPr>
            <a:spLocks noGrp="1"/>
          </p:cNvSpPr>
          <p:nvPr>
            <p:ph type="subTitle" idx="1"/>
          </p:nvPr>
        </p:nvSpPr>
        <p:spPr/>
        <p:txBody>
          <a:bodyPr/>
          <a:lstStyle/>
          <a:p>
            <a:endParaRPr lang="en-GR"/>
          </a:p>
        </p:txBody>
      </p:sp>
      <p:sp>
        <p:nvSpPr>
          <p:cNvPr id="6" name="TextBox 5">
            <a:extLst>
              <a:ext uri="{FF2B5EF4-FFF2-40B4-BE49-F238E27FC236}">
                <a16:creationId xmlns:a16="http://schemas.microsoft.com/office/drawing/2014/main" id="{8A17A035-FA78-0701-3A50-FDBE8031B211}"/>
              </a:ext>
            </a:extLst>
          </p:cNvPr>
          <p:cNvSpPr txBox="1"/>
          <p:nvPr/>
        </p:nvSpPr>
        <p:spPr>
          <a:xfrm>
            <a:off x="2870791" y="786809"/>
            <a:ext cx="6666614" cy="461665"/>
          </a:xfrm>
          <a:prstGeom prst="rect">
            <a:avLst/>
          </a:prstGeom>
          <a:noFill/>
        </p:spPr>
        <p:txBody>
          <a:bodyPr wrap="square" rtlCol="0">
            <a:spAutoFit/>
          </a:bodyPr>
          <a:lstStyle/>
          <a:p>
            <a:endParaRPr lang="en-GR" sz="2400" dirty="0">
              <a:solidFill>
                <a:schemeClr val="bg1"/>
              </a:solidFill>
            </a:endParaRPr>
          </a:p>
        </p:txBody>
      </p:sp>
      <p:pic>
        <p:nvPicPr>
          <p:cNvPr id="8" name="Picture 7">
            <a:extLst>
              <a:ext uri="{FF2B5EF4-FFF2-40B4-BE49-F238E27FC236}">
                <a16:creationId xmlns:a16="http://schemas.microsoft.com/office/drawing/2014/main" id="{FE43BBD2-981C-4F02-1443-9937920C1E22}"/>
              </a:ext>
            </a:extLst>
          </p:cNvPr>
          <p:cNvPicPr>
            <a:picLocks noChangeAspect="1"/>
          </p:cNvPicPr>
          <p:nvPr/>
        </p:nvPicPr>
        <p:blipFill>
          <a:blip r:embed="rId3"/>
          <a:stretch>
            <a:fillRect/>
          </a:stretch>
        </p:blipFill>
        <p:spPr>
          <a:xfrm>
            <a:off x="0" y="0"/>
            <a:ext cx="12192000" cy="6858000"/>
          </a:xfrm>
          <a:prstGeom prst="rect">
            <a:avLst/>
          </a:prstGeom>
        </p:spPr>
      </p:pic>
      <p:sp>
        <p:nvSpPr>
          <p:cNvPr id="11" name="Content Placeholder 2">
            <a:extLst>
              <a:ext uri="{FF2B5EF4-FFF2-40B4-BE49-F238E27FC236}">
                <a16:creationId xmlns:a16="http://schemas.microsoft.com/office/drawing/2014/main" id="{0FD256ED-5FCE-B24B-97BE-88B9F68E0CC3}"/>
              </a:ext>
            </a:extLst>
          </p:cNvPr>
          <p:cNvSpPr txBox="1">
            <a:spLocks/>
          </p:cNvSpPr>
          <p:nvPr/>
        </p:nvSpPr>
        <p:spPr>
          <a:xfrm>
            <a:off x="3438942" y="778738"/>
            <a:ext cx="5314116" cy="1384995"/>
          </a:xfrm>
          <a:prstGeom prst="rect">
            <a:avLst/>
          </a:prstGeom>
        </p:spPr>
        <p:txBody>
          <a:bodyPr vert="horz" lIns="91440" tIns="45720" rIns="91440" bIns="45720" rtlCol="0">
            <a:normAutofit fontScale="70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4400" dirty="0">
                <a:solidFill>
                  <a:srgbClr val="6E8B99"/>
                </a:solidFill>
                <a:latin typeface="Broadway" pitchFamily="82" charset="77"/>
                <a:cs typeface="Phosphate Inline" panose="02000506050000020004" pitchFamily="2" charset="77"/>
              </a:rPr>
              <a:t>SupportICUs app design </a:t>
            </a:r>
          </a:p>
          <a:p>
            <a:pPr algn="l"/>
            <a:r>
              <a:rPr lang="en-US" sz="4400" dirty="0">
                <a:solidFill>
                  <a:srgbClr val="6E8B99"/>
                </a:solidFill>
                <a:latin typeface="Broadway" pitchFamily="82" charset="77"/>
                <a:cs typeface="Phosphate Inline" panose="02000506050000020004" pitchFamily="2" charset="77"/>
              </a:rPr>
              <a:t>(phone &amp; tablet)</a:t>
            </a:r>
          </a:p>
          <a:p>
            <a:pPr algn="l"/>
            <a:r>
              <a:rPr lang="en-US" sz="4400" dirty="0">
                <a:solidFill>
                  <a:srgbClr val="6E8B99"/>
                </a:solidFill>
                <a:latin typeface="Broadway" pitchFamily="82" charset="77"/>
                <a:cs typeface="Phosphate Inline" panose="02000506050000020004" pitchFamily="2" charset="77"/>
              </a:rPr>
              <a:t>walkthrough</a:t>
            </a:r>
            <a:endParaRPr lang="en-US" sz="3300" dirty="0">
              <a:solidFill>
                <a:schemeClr val="bg1"/>
              </a:solidFill>
              <a:latin typeface="Broadway" pitchFamily="82" charset="77"/>
              <a:cs typeface="Phosphate Inline" panose="02000506050000020004" pitchFamily="2" charset="77"/>
            </a:endParaRPr>
          </a:p>
        </p:txBody>
      </p:sp>
    </p:spTree>
    <p:extLst>
      <p:ext uri="{BB962C8B-B14F-4D97-AF65-F5344CB8AC3E}">
        <p14:creationId xmlns:p14="http://schemas.microsoft.com/office/powerpoint/2010/main" val="12333933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70E16"/>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Title 1">
            <a:extLst>
              <a:ext uri="{FF2B5EF4-FFF2-40B4-BE49-F238E27FC236}">
                <a16:creationId xmlns:a16="http://schemas.microsoft.com/office/drawing/2014/main" id="{1E25BC00-6B63-56F2-D767-EEFAA657905B}"/>
              </a:ext>
            </a:extLst>
          </p:cNvPr>
          <p:cNvSpPr txBox="1">
            <a:spLocks/>
          </p:cNvSpPr>
          <p:nvPr/>
        </p:nvSpPr>
        <p:spPr>
          <a:xfrm>
            <a:off x="349500" y="435945"/>
            <a:ext cx="4452731" cy="133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solidFill>
                  <a:srgbClr val="6E8B99"/>
                </a:solidFill>
                <a:latin typeface="Broadway" pitchFamily="82" charset="77"/>
              </a:rPr>
              <a:t>Patient Screen </a:t>
            </a:r>
          </a:p>
          <a:p>
            <a:pPr algn="ctr"/>
            <a:r>
              <a:rPr lang="en-US" sz="2800" dirty="0">
                <a:solidFill>
                  <a:srgbClr val="6E8B99"/>
                </a:solidFill>
                <a:latin typeface="Broadway" pitchFamily="82" charset="77"/>
              </a:rPr>
              <a:t>II</a:t>
            </a:r>
          </a:p>
        </p:txBody>
      </p:sp>
      <p:sp>
        <p:nvSpPr>
          <p:cNvPr id="11" name="Content Placeholder 2">
            <a:extLst>
              <a:ext uri="{FF2B5EF4-FFF2-40B4-BE49-F238E27FC236}">
                <a16:creationId xmlns:a16="http://schemas.microsoft.com/office/drawing/2014/main" id="{6CC2E948-D938-83BA-7948-72C5C2ED9CBD}"/>
              </a:ext>
            </a:extLst>
          </p:cNvPr>
          <p:cNvSpPr txBox="1">
            <a:spLocks/>
          </p:cNvSpPr>
          <p:nvPr/>
        </p:nvSpPr>
        <p:spPr>
          <a:xfrm>
            <a:off x="349500" y="1784203"/>
            <a:ext cx="3939865" cy="473182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2000" dirty="0"/>
          </a:p>
        </p:txBody>
      </p:sp>
      <p:sp>
        <p:nvSpPr>
          <p:cNvPr id="16" name="Content Placeholder 2">
            <a:extLst>
              <a:ext uri="{FF2B5EF4-FFF2-40B4-BE49-F238E27FC236}">
                <a16:creationId xmlns:a16="http://schemas.microsoft.com/office/drawing/2014/main" id="{DF751150-3822-5AC3-3BC1-3FD3440286C4}"/>
              </a:ext>
            </a:extLst>
          </p:cNvPr>
          <p:cNvSpPr txBox="1">
            <a:spLocks/>
          </p:cNvSpPr>
          <p:nvPr/>
        </p:nvSpPr>
        <p:spPr>
          <a:xfrm>
            <a:off x="349500" y="1747032"/>
            <a:ext cx="3939865" cy="473182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solidFill>
                  <a:srgbClr val="6E8B99"/>
                </a:solidFill>
              </a:rPr>
              <a:t>So, the predictions were grouped together with the ‘exploration of similar cases’, because they all lead to a similar window of older cases. The colors here and everywhere in the dark theme in the app were chosen not to be too depressing or dark, but rather remind of dusk (the light theme was chosen to remind the blue sky). Also, there is a playful tone in the background; the radiant gradient behind James Bond’s picture.</a:t>
            </a:r>
          </a:p>
        </p:txBody>
      </p:sp>
      <p:pic>
        <p:nvPicPr>
          <p:cNvPr id="3" name="Picture 2" descr="A picture containing text, computer, screen, screenshot&#10;&#10;Description automatically generated">
            <a:extLst>
              <a:ext uri="{FF2B5EF4-FFF2-40B4-BE49-F238E27FC236}">
                <a16:creationId xmlns:a16="http://schemas.microsoft.com/office/drawing/2014/main" id="{6D8D90CA-7F0F-DA3D-D0E6-3DB0DB88F5FC}"/>
              </a:ext>
            </a:extLst>
          </p:cNvPr>
          <p:cNvPicPr>
            <a:picLocks noChangeAspect="1"/>
          </p:cNvPicPr>
          <p:nvPr/>
        </p:nvPicPr>
        <p:blipFill>
          <a:blip r:embed="rId3"/>
          <a:stretch>
            <a:fillRect/>
          </a:stretch>
        </p:blipFill>
        <p:spPr>
          <a:xfrm>
            <a:off x="7340536" y="0"/>
            <a:ext cx="3164365" cy="6858000"/>
          </a:xfrm>
          <a:prstGeom prst="rect">
            <a:avLst/>
          </a:prstGeom>
        </p:spPr>
      </p:pic>
    </p:spTree>
    <p:extLst>
      <p:ext uri="{BB962C8B-B14F-4D97-AF65-F5344CB8AC3E}">
        <p14:creationId xmlns:p14="http://schemas.microsoft.com/office/powerpoint/2010/main" val="11144147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70E16"/>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Title 1">
            <a:extLst>
              <a:ext uri="{FF2B5EF4-FFF2-40B4-BE49-F238E27FC236}">
                <a16:creationId xmlns:a16="http://schemas.microsoft.com/office/drawing/2014/main" id="{1E25BC00-6B63-56F2-D767-EEFAA657905B}"/>
              </a:ext>
            </a:extLst>
          </p:cNvPr>
          <p:cNvSpPr txBox="1">
            <a:spLocks/>
          </p:cNvSpPr>
          <p:nvPr/>
        </p:nvSpPr>
        <p:spPr>
          <a:xfrm>
            <a:off x="349500" y="435945"/>
            <a:ext cx="4452731" cy="133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solidFill>
                  <a:srgbClr val="6E8B99"/>
                </a:solidFill>
                <a:latin typeface="Broadway" pitchFamily="82" charset="77"/>
              </a:rPr>
              <a:t>Patient Screen </a:t>
            </a:r>
          </a:p>
          <a:p>
            <a:pPr algn="ctr"/>
            <a:r>
              <a:rPr lang="en-US" sz="2800" dirty="0">
                <a:solidFill>
                  <a:srgbClr val="6E8B99"/>
                </a:solidFill>
                <a:latin typeface="Broadway" pitchFamily="82" charset="77"/>
              </a:rPr>
              <a:t>III</a:t>
            </a:r>
          </a:p>
        </p:txBody>
      </p:sp>
      <p:sp>
        <p:nvSpPr>
          <p:cNvPr id="11" name="Content Placeholder 2">
            <a:extLst>
              <a:ext uri="{FF2B5EF4-FFF2-40B4-BE49-F238E27FC236}">
                <a16:creationId xmlns:a16="http://schemas.microsoft.com/office/drawing/2014/main" id="{6CC2E948-D938-83BA-7948-72C5C2ED9CBD}"/>
              </a:ext>
            </a:extLst>
          </p:cNvPr>
          <p:cNvSpPr txBox="1">
            <a:spLocks/>
          </p:cNvSpPr>
          <p:nvPr/>
        </p:nvSpPr>
        <p:spPr>
          <a:xfrm>
            <a:off x="349500" y="1784203"/>
            <a:ext cx="3939865" cy="473182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2000" dirty="0"/>
          </a:p>
        </p:txBody>
      </p:sp>
      <p:sp>
        <p:nvSpPr>
          <p:cNvPr id="16" name="Content Placeholder 2">
            <a:extLst>
              <a:ext uri="{FF2B5EF4-FFF2-40B4-BE49-F238E27FC236}">
                <a16:creationId xmlns:a16="http://schemas.microsoft.com/office/drawing/2014/main" id="{DF751150-3822-5AC3-3BC1-3FD3440286C4}"/>
              </a:ext>
            </a:extLst>
          </p:cNvPr>
          <p:cNvSpPr txBox="1">
            <a:spLocks/>
          </p:cNvSpPr>
          <p:nvPr/>
        </p:nvSpPr>
        <p:spPr>
          <a:xfrm>
            <a:off x="349500" y="1747032"/>
            <a:ext cx="3939865" cy="473182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solidFill>
                  <a:srgbClr val="6E8B99"/>
                </a:solidFill>
              </a:rPr>
              <a:t>By swiping upwards someone can see the visualization of the predictions, showing how many days has the patient stayed, how many they are expected to stay and how many they will need to recover.</a:t>
            </a:r>
          </a:p>
        </p:txBody>
      </p:sp>
      <p:pic>
        <p:nvPicPr>
          <p:cNvPr id="8" name="Picture 7" descr="A screenshot of a person&#10;&#10;Description automatically generated with medium confidence">
            <a:extLst>
              <a:ext uri="{FF2B5EF4-FFF2-40B4-BE49-F238E27FC236}">
                <a16:creationId xmlns:a16="http://schemas.microsoft.com/office/drawing/2014/main" id="{413E25B6-B885-BFB2-CD1A-FB3B247FFF33}"/>
              </a:ext>
            </a:extLst>
          </p:cNvPr>
          <p:cNvPicPr>
            <a:picLocks noChangeAspect="1"/>
          </p:cNvPicPr>
          <p:nvPr/>
        </p:nvPicPr>
        <p:blipFill>
          <a:blip r:embed="rId3"/>
          <a:stretch>
            <a:fillRect/>
          </a:stretch>
        </p:blipFill>
        <p:spPr>
          <a:xfrm>
            <a:off x="7352664" y="38100"/>
            <a:ext cx="3140110" cy="6819900"/>
          </a:xfrm>
          <a:prstGeom prst="rect">
            <a:avLst/>
          </a:prstGeom>
        </p:spPr>
      </p:pic>
    </p:spTree>
    <p:extLst>
      <p:ext uri="{BB962C8B-B14F-4D97-AF65-F5344CB8AC3E}">
        <p14:creationId xmlns:p14="http://schemas.microsoft.com/office/powerpoint/2010/main" val="15665919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70E16"/>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Title 1">
            <a:extLst>
              <a:ext uri="{FF2B5EF4-FFF2-40B4-BE49-F238E27FC236}">
                <a16:creationId xmlns:a16="http://schemas.microsoft.com/office/drawing/2014/main" id="{1E25BC00-6B63-56F2-D767-EEFAA657905B}"/>
              </a:ext>
            </a:extLst>
          </p:cNvPr>
          <p:cNvSpPr txBox="1">
            <a:spLocks/>
          </p:cNvSpPr>
          <p:nvPr/>
        </p:nvSpPr>
        <p:spPr>
          <a:xfrm>
            <a:off x="542664" y="379142"/>
            <a:ext cx="5110774" cy="133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solidFill>
                  <a:srgbClr val="6E8B99"/>
                </a:solidFill>
                <a:latin typeface="Broadway" pitchFamily="82" charset="77"/>
              </a:rPr>
              <a:t>eICU</a:t>
            </a:r>
          </a:p>
          <a:p>
            <a:r>
              <a:rPr lang="en-US" sz="4000" dirty="0">
                <a:solidFill>
                  <a:srgbClr val="6E8B99"/>
                </a:solidFill>
                <a:latin typeface="Broadway" pitchFamily="82" charset="77"/>
              </a:rPr>
              <a:t>data screen</a:t>
            </a:r>
          </a:p>
        </p:txBody>
      </p:sp>
      <p:sp>
        <p:nvSpPr>
          <p:cNvPr id="11" name="Content Placeholder 2">
            <a:extLst>
              <a:ext uri="{FF2B5EF4-FFF2-40B4-BE49-F238E27FC236}">
                <a16:creationId xmlns:a16="http://schemas.microsoft.com/office/drawing/2014/main" id="{6CC2E948-D938-83BA-7948-72C5C2ED9CBD}"/>
              </a:ext>
            </a:extLst>
          </p:cNvPr>
          <p:cNvSpPr txBox="1">
            <a:spLocks/>
          </p:cNvSpPr>
          <p:nvPr/>
        </p:nvSpPr>
        <p:spPr>
          <a:xfrm>
            <a:off x="349500" y="1784203"/>
            <a:ext cx="3939865" cy="473182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2000" dirty="0"/>
          </a:p>
        </p:txBody>
      </p:sp>
      <p:sp>
        <p:nvSpPr>
          <p:cNvPr id="16" name="Content Placeholder 2">
            <a:extLst>
              <a:ext uri="{FF2B5EF4-FFF2-40B4-BE49-F238E27FC236}">
                <a16:creationId xmlns:a16="http://schemas.microsoft.com/office/drawing/2014/main" id="{DF751150-3822-5AC3-3BC1-3FD3440286C4}"/>
              </a:ext>
            </a:extLst>
          </p:cNvPr>
          <p:cNvSpPr txBox="1">
            <a:spLocks/>
          </p:cNvSpPr>
          <p:nvPr/>
        </p:nvSpPr>
        <p:spPr>
          <a:xfrm>
            <a:off x="349500" y="1747032"/>
            <a:ext cx="3939865" cy="473182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solidFill>
                  <a:srgbClr val="6E8B99"/>
                </a:solidFill>
              </a:rPr>
              <a:t>By pressing the ‘view ICU data and graphs’ button we get to the corresponding screen. Here, we can see key data, digitalizing patient’s monitoring in this key screen. Graphs can be added or be hidden. They can also be selected to be maximized and minimized. </a:t>
            </a:r>
          </a:p>
        </p:txBody>
      </p:sp>
      <p:pic>
        <p:nvPicPr>
          <p:cNvPr id="9" name="Picture 8" descr="Graphical user interface&#10;&#10;Description automatically generated">
            <a:extLst>
              <a:ext uri="{FF2B5EF4-FFF2-40B4-BE49-F238E27FC236}">
                <a16:creationId xmlns:a16="http://schemas.microsoft.com/office/drawing/2014/main" id="{E809BE08-2AB6-2D35-ACFA-478A9C48F845}"/>
              </a:ext>
            </a:extLst>
          </p:cNvPr>
          <p:cNvPicPr>
            <a:picLocks noChangeAspect="1"/>
          </p:cNvPicPr>
          <p:nvPr/>
        </p:nvPicPr>
        <p:blipFill>
          <a:blip r:embed="rId3"/>
          <a:stretch>
            <a:fillRect/>
          </a:stretch>
        </p:blipFill>
        <p:spPr>
          <a:xfrm>
            <a:off x="7339452" y="16781"/>
            <a:ext cx="3166533" cy="6841219"/>
          </a:xfrm>
          <a:prstGeom prst="rect">
            <a:avLst/>
          </a:prstGeom>
        </p:spPr>
      </p:pic>
    </p:spTree>
    <p:extLst>
      <p:ext uri="{BB962C8B-B14F-4D97-AF65-F5344CB8AC3E}">
        <p14:creationId xmlns:p14="http://schemas.microsoft.com/office/powerpoint/2010/main" val="22183361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70E16"/>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Title 1">
            <a:extLst>
              <a:ext uri="{FF2B5EF4-FFF2-40B4-BE49-F238E27FC236}">
                <a16:creationId xmlns:a16="http://schemas.microsoft.com/office/drawing/2014/main" id="{1E25BC00-6B63-56F2-D767-EEFAA657905B}"/>
              </a:ext>
            </a:extLst>
          </p:cNvPr>
          <p:cNvSpPr txBox="1">
            <a:spLocks/>
          </p:cNvSpPr>
          <p:nvPr/>
        </p:nvSpPr>
        <p:spPr>
          <a:xfrm>
            <a:off x="349500" y="389161"/>
            <a:ext cx="5110774" cy="133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solidFill>
                  <a:srgbClr val="6E8B99"/>
                </a:solidFill>
                <a:latin typeface="Broadway" pitchFamily="82" charset="77"/>
              </a:rPr>
              <a:t>Similar Cases</a:t>
            </a:r>
          </a:p>
          <a:p>
            <a:r>
              <a:rPr lang="en-US" sz="4000" dirty="0">
                <a:solidFill>
                  <a:srgbClr val="6E8B99"/>
                </a:solidFill>
                <a:latin typeface="Broadway" pitchFamily="82" charset="77"/>
              </a:rPr>
              <a:t>data screen</a:t>
            </a:r>
          </a:p>
        </p:txBody>
      </p:sp>
      <p:sp>
        <p:nvSpPr>
          <p:cNvPr id="11" name="Content Placeholder 2">
            <a:extLst>
              <a:ext uri="{FF2B5EF4-FFF2-40B4-BE49-F238E27FC236}">
                <a16:creationId xmlns:a16="http://schemas.microsoft.com/office/drawing/2014/main" id="{6CC2E948-D938-83BA-7948-72C5C2ED9CBD}"/>
              </a:ext>
            </a:extLst>
          </p:cNvPr>
          <p:cNvSpPr txBox="1">
            <a:spLocks/>
          </p:cNvSpPr>
          <p:nvPr/>
        </p:nvSpPr>
        <p:spPr>
          <a:xfrm>
            <a:off x="349500" y="1784203"/>
            <a:ext cx="3939865" cy="473182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2000" dirty="0"/>
          </a:p>
        </p:txBody>
      </p:sp>
      <p:sp>
        <p:nvSpPr>
          <p:cNvPr id="16" name="Content Placeholder 2">
            <a:extLst>
              <a:ext uri="{FF2B5EF4-FFF2-40B4-BE49-F238E27FC236}">
                <a16:creationId xmlns:a16="http://schemas.microsoft.com/office/drawing/2014/main" id="{DF751150-3822-5AC3-3BC1-3FD3440286C4}"/>
              </a:ext>
            </a:extLst>
          </p:cNvPr>
          <p:cNvSpPr txBox="1">
            <a:spLocks/>
          </p:cNvSpPr>
          <p:nvPr/>
        </p:nvSpPr>
        <p:spPr>
          <a:xfrm>
            <a:off x="349500" y="1747032"/>
            <a:ext cx="3939865" cy="473182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solidFill>
                  <a:srgbClr val="6E8B99"/>
                </a:solidFill>
              </a:rPr>
              <a:t>The similar cases screen contains the prediction that is related to it. The cases are presented in the same way as in the main screen.</a:t>
            </a:r>
          </a:p>
        </p:txBody>
      </p:sp>
      <p:pic>
        <p:nvPicPr>
          <p:cNvPr id="8" name="Picture 7" descr="Graphical user interface, text, application, chat or text message&#10;&#10;Description automatically generated">
            <a:extLst>
              <a:ext uri="{FF2B5EF4-FFF2-40B4-BE49-F238E27FC236}">
                <a16:creationId xmlns:a16="http://schemas.microsoft.com/office/drawing/2014/main" id="{6744888C-7E20-CFB0-B6A6-3BD32B9575F3}"/>
              </a:ext>
            </a:extLst>
          </p:cNvPr>
          <p:cNvPicPr>
            <a:picLocks noChangeAspect="1"/>
          </p:cNvPicPr>
          <p:nvPr/>
        </p:nvPicPr>
        <p:blipFill>
          <a:blip r:embed="rId3"/>
          <a:stretch>
            <a:fillRect/>
          </a:stretch>
        </p:blipFill>
        <p:spPr>
          <a:xfrm>
            <a:off x="7339452" y="0"/>
            <a:ext cx="3166533" cy="6865256"/>
          </a:xfrm>
          <a:prstGeom prst="rect">
            <a:avLst/>
          </a:prstGeom>
        </p:spPr>
      </p:pic>
    </p:spTree>
    <p:extLst>
      <p:ext uri="{BB962C8B-B14F-4D97-AF65-F5344CB8AC3E}">
        <p14:creationId xmlns:p14="http://schemas.microsoft.com/office/powerpoint/2010/main" val="29115718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070E16"/>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Title 1">
            <a:extLst>
              <a:ext uri="{FF2B5EF4-FFF2-40B4-BE49-F238E27FC236}">
                <a16:creationId xmlns:a16="http://schemas.microsoft.com/office/drawing/2014/main" id="{1E25BC00-6B63-56F2-D767-EEFAA657905B}"/>
              </a:ext>
            </a:extLst>
          </p:cNvPr>
          <p:cNvSpPr txBox="1">
            <a:spLocks/>
          </p:cNvSpPr>
          <p:nvPr/>
        </p:nvSpPr>
        <p:spPr>
          <a:xfrm>
            <a:off x="349500" y="389161"/>
            <a:ext cx="5110774" cy="133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solidFill>
                  <a:srgbClr val="6E8B99"/>
                </a:solidFill>
                <a:latin typeface="Broadway" pitchFamily="82" charset="77"/>
              </a:rPr>
              <a:t>ICU condition screen</a:t>
            </a:r>
          </a:p>
        </p:txBody>
      </p:sp>
      <p:sp>
        <p:nvSpPr>
          <p:cNvPr id="11" name="Content Placeholder 2">
            <a:extLst>
              <a:ext uri="{FF2B5EF4-FFF2-40B4-BE49-F238E27FC236}">
                <a16:creationId xmlns:a16="http://schemas.microsoft.com/office/drawing/2014/main" id="{6CC2E948-D938-83BA-7948-72C5C2ED9CBD}"/>
              </a:ext>
            </a:extLst>
          </p:cNvPr>
          <p:cNvSpPr txBox="1">
            <a:spLocks/>
          </p:cNvSpPr>
          <p:nvPr/>
        </p:nvSpPr>
        <p:spPr>
          <a:xfrm>
            <a:off x="349500" y="1784203"/>
            <a:ext cx="3939865" cy="473182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2000" dirty="0"/>
          </a:p>
        </p:txBody>
      </p:sp>
      <p:sp>
        <p:nvSpPr>
          <p:cNvPr id="16" name="Content Placeholder 2">
            <a:extLst>
              <a:ext uri="{FF2B5EF4-FFF2-40B4-BE49-F238E27FC236}">
                <a16:creationId xmlns:a16="http://schemas.microsoft.com/office/drawing/2014/main" id="{DF751150-3822-5AC3-3BC1-3FD3440286C4}"/>
              </a:ext>
            </a:extLst>
          </p:cNvPr>
          <p:cNvSpPr txBox="1">
            <a:spLocks/>
          </p:cNvSpPr>
          <p:nvPr/>
        </p:nvSpPr>
        <p:spPr>
          <a:xfrm>
            <a:off x="349500" y="1747032"/>
            <a:ext cx="3939865" cy="473182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solidFill>
                  <a:srgbClr val="6E8B99"/>
                </a:solidFill>
              </a:rPr>
              <a:t>Choosing to see the ICU condition redirects to a page where someone must first select the hospital, they are working in. Here is evident our favorite technique of gradient radiant, for a playful tone.</a:t>
            </a:r>
          </a:p>
        </p:txBody>
      </p:sp>
      <p:pic>
        <p:nvPicPr>
          <p:cNvPr id="9" name="Picture 8" descr="Background pattern&#10;&#10;Description automatically generated">
            <a:extLst>
              <a:ext uri="{FF2B5EF4-FFF2-40B4-BE49-F238E27FC236}">
                <a16:creationId xmlns:a16="http://schemas.microsoft.com/office/drawing/2014/main" id="{5FF6FAF4-EBCE-F6AD-5E91-FC73C6C9CEA4}"/>
              </a:ext>
            </a:extLst>
          </p:cNvPr>
          <p:cNvPicPr>
            <a:picLocks noChangeAspect="1"/>
          </p:cNvPicPr>
          <p:nvPr/>
        </p:nvPicPr>
        <p:blipFill>
          <a:blip r:embed="rId3"/>
          <a:stretch>
            <a:fillRect/>
          </a:stretch>
        </p:blipFill>
        <p:spPr>
          <a:xfrm>
            <a:off x="7337176" y="0"/>
            <a:ext cx="3171085" cy="6858000"/>
          </a:xfrm>
          <a:prstGeom prst="rect">
            <a:avLst/>
          </a:prstGeom>
        </p:spPr>
      </p:pic>
    </p:spTree>
    <p:extLst>
      <p:ext uri="{BB962C8B-B14F-4D97-AF65-F5344CB8AC3E}">
        <p14:creationId xmlns:p14="http://schemas.microsoft.com/office/powerpoint/2010/main" val="6634625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70E16"/>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Title 1">
            <a:extLst>
              <a:ext uri="{FF2B5EF4-FFF2-40B4-BE49-F238E27FC236}">
                <a16:creationId xmlns:a16="http://schemas.microsoft.com/office/drawing/2014/main" id="{1E25BC00-6B63-56F2-D767-EEFAA657905B}"/>
              </a:ext>
            </a:extLst>
          </p:cNvPr>
          <p:cNvSpPr txBox="1">
            <a:spLocks/>
          </p:cNvSpPr>
          <p:nvPr/>
        </p:nvSpPr>
        <p:spPr>
          <a:xfrm>
            <a:off x="349500" y="389161"/>
            <a:ext cx="5110774" cy="133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solidFill>
                  <a:srgbClr val="6E8B99"/>
                </a:solidFill>
                <a:latin typeface="Broadway" pitchFamily="82" charset="77"/>
              </a:rPr>
              <a:t>ICU condition screen II</a:t>
            </a:r>
          </a:p>
        </p:txBody>
      </p:sp>
      <p:sp>
        <p:nvSpPr>
          <p:cNvPr id="11" name="Content Placeholder 2">
            <a:extLst>
              <a:ext uri="{FF2B5EF4-FFF2-40B4-BE49-F238E27FC236}">
                <a16:creationId xmlns:a16="http://schemas.microsoft.com/office/drawing/2014/main" id="{6CC2E948-D938-83BA-7948-72C5C2ED9CBD}"/>
              </a:ext>
            </a:extLst>
          </p:cNvPr>
          <p:cNvSpPr txBox="1">
            <a:spLocks/>
          </p:cNvSpPr>
          <p:nvPr/>
        </p:nvSpPr>
        <p:spPr>
          <a:xfrm>
            <a:off x="349500" y="1784203"/>
            <a:ext cx="3939865" cy="473182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2000" dirty="0"/>
          </a:p>
        </p:txBody>
      </p:sp>
      <p:sp>
        <p:nvSpPr>
          <p:cNvPr id="16" name="Content Placeholder 2">
            <a:extLst>
              <a:ext uri="{FF2B5EF4-FFF2-40B4-BE49-F238E27FC236}">
                <a16:creationId xmlns:a16="http://schemas.microsoft.com/office/drawing/2014/main" id="{DF751150-3822-5AC3-3BC1-3FD3440286C4}"/>
              </a:ext>
            </a:extLst>
          </p:cNvPr>
          <p:cNvSpPr txBox="1">
            <a:spLocks/>
          </p:cNvSpPr>
          <p:nvPr/>
        </p:nvSpPr>
        <p:spPr>
          <a:xfrm>
            <a:off x="349500" y="1747032"/>
            <a:ext cx="3939865" cy="473182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solidFill>
                  <a:srgbClr val="6E8B99"/>
                </a:solidFill>
              </a:rPr>
              <a:t>Here we monitor the ICU beds, the superbugs and the equipment. The design methods have already been discussed in previous screens, check if you can spot them!</a:t>
            </a:r>
          </a:p>
        </p:txBody>
      </p:sp>
      <p:pic>
        <p:nvPicPr>
          <p:cNvPr id="8" name="Picture 7" descr="Graphical user interface&#10;&#10;Description automatically generated">
            <a:extLst>
              <a:ext uri="{FF2B5EF4-FFF2-40B4-BE49-F238E27FC236}">
                <a16:creationId xmlns:a16="http://schemas.microsoft.com/office/drawing/2014/main" id="{A96AE320-6E5E-1824-AA2A-189190E047D7}"/>
              </a:ext>
            </a:extLst>
          </p:cNvPr>
          <p:cNvPicPr>
            <a:picLocks noChangeAspect="1"/>
          </p:cNvPicPr>
          <p:nvPr/>
        </p:nvPicPr>
        <p:blipFill>
          <a:blip r:embed="rId3"/>
          <a:stretch>
            <a:fillRect/>
          </a:stretch>
        </p:blipFill>
        <p:spPr>
          <a:xfrm>
            <a:off x="7351592" y="0"/>
            <a:ext cx="3142254" cy="6858000"/>
          </a:xfrm>
          <a:prstGeom prst="rect">
            <a:avLst/>
          </a:prstGeom>
        </p:spPr>
      </p:pic>
    </p:spTree>
    <p:extLst>
      <p:ext uri="{BB962C8B-B14F-4D97-AF65-F5344CB8AC3E}">
        <p14:creationId xmlns:p14="http://schemas.microsoft.com/office/powerpoint/2010/main" val="4917024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070E1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DF8129-A617-BCB7-A9D7-D8C047F7459B}"/>
              </a:ext>
            </a:extLst>
          </p:cNvPr>
          <p:cNvSpPr>
            <a:spLocks noGrp="1"/>
          </p:cNvSpPr>
          <p:nvPr>
            <p:ph type="title"/>
          </p:nvPr>
        </p:nvSpPr>
        <p:spPr>
          <a:xfrm>
            <a:off x="3202056" y="2766218"/>
            <a:ext cx="5787887" cy="1325563"/>
          </a:xfrm>
        </p:spPr>
        <p:txBody>
          <a:bodyPr/>
          <a:lstStyle/>
          <a:p>
            <a:pPr algn="ctr"/>
            <a:r>
              <a:rPr lang="en-US" dirty="0">
                <a:solidFill>
                  <a:srgbClr val="6E8B99"/>
                </a:solidFill>
                <a:latin typeface="Broadway" pitchFamily="82" charset="77"/>
              </a:rPr>
              <a:t>The End</a:t>
            </a:r>
            <a:endParaRPr lang="en-GR" dirty="0">
              <a:solidFill>
                <a:srgbClr val="6E8B99"/>
              </a:solidFill>
              <a:latin typeface="Broadway" pitchFamily="82" charset="77"/>
            </a:endParaRPr>
          </a:p>
        </p:txBody>
      </p:sp>
    </p:spTree>
    <p:extLst>
      <p:ext uri="{BB962C8B-B14F-4D97-AF65-F5344CB8AC3E}">
        <p14:creationId xmlns:p14="http://schemas.microsoft.com/office/powerpoint/2010/main" val="22145424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70E1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DF8129-A617-BCB7-A9D7-D8C047F7459B}"/>
              </a:ext>
            </a:extLst>
          </p:cNvPr>
          <p:cNvSpPr>
            <a:spLocks noGrp="1"/>
          </p:cNvSpPr>
          <p:nvPr>
            <p:ph type="title"/>
          </p:nvPr>
        </p:nvSpPr>
        <p:spPr>
          <a:xfrm>
            <a:off x="3796079" y="820525"/>
            <a:ext cx="4599841" cy="1325563"/>
          </a:xfrm>
        </p:spPr>
        <p:txBody>
          <a:bodyPr/>
          <a:lstStyle/>
          <a:p>
            <a:r>
              <a:rPr lang="en-US" dirty="0">
                <a:solidFill>
                  <a:srgbClr val="6E8B99"/>
                </a:solidFill>
                <a:latin typeface="Broadway" pitchFamily="82" charset="77"/>
              </a:rPr>
              <a:t>FIGMA designs</a:t>
            </a:r>
            <a:endParaRPr lang="en-GR" dirty="0">
              <a:solidFill>
                <a:srgbClr val="6E8B99"/>
              </a:solidFill>
              <a:latin typeface="Broadway" pitchFamily="82" charset="77"/>
            </a:endParaRPr>
          </a:p>
        </p:txBody>
      </p:sp>
      <p:sp>
        <p:nvSpPr>
          <p:cNvPr id="3" name="Content Placeholder 2">
            <a:extLst>
              <a:ext uri="{FF2B5EF4-FFF2-40B4-BE49-F238E27FC236}">
                <a16:creationId xmlns:a16="http://schemas.microsoft.com/office/drawing/2014/main" id="{E2B79441-7DEC-3730-7E21-A6EFFB3CEF94}"/>
              </a:ext>
            </a:extLst>
          </p:cNvPr>
          <p:cNvSpPr>
            <a:spLocks noGrp="1"/>
          </p:cNvSpPr>
          <p:nvPr>
            <p:ph idx="1"/>
          </p:nvPr>
        </p:nvSpPr>
        <p:spPr>
          <a:xfrm>
            <a:off x="838200" y="2366220"/>
            <a:ext cx="10515600" cy="2900048"/>
          </a:xfrm>
        </p:spPr>
        <p:txBody>
          <a:bodyPr>
            <a:normAutofit fontScale="85000" lnSpcReduction="10000"/>
          </a:bodyPr>
          <a:lstStyle/>
          <a:p>
            <a:pPr marL="0" indent="0" algn="just">
              <a:buNone/>
            </a:pPr>
            <a:r>
              <a:rPr lang="en-US" sz="3200" dirty="0">
                <a:solidFill>
                  <a:srgbClr val="6E8B99"/>
                </a:solidFill>
                <a:latin typeface="Broadway" pitchFamily="82" charset="77"/>
              </a:rPr>
              <a:t>TABLET light theme design:</a:t>
            </a:r>
          </a:p>
          <a:p>
            <a:pPr marL="0" indent="0" algn="just">
              <a:buNone/>
            </a:pPr>
            <a:r>
              <a:rPr lang="en-US" dirty="0">
                <a:solidFill>
                  <a:srgbClr val="6E8B99"/>
                </a:solidFill>
                <a:latin typeface="Helvetica" pitchFamily="2" charset="0"/>
                <a:hlinkClick r:id="rId2"/>
              </a:rPr>
              <a:t>https://www.figma.com/file/4i6n2tJIVQPW6GO2JOOu3S/supportICUs-light-theme-(tablet)?node-id=0%3A1</a:t>
            </a:r>
            <a:endParaRPr lang="en-US" dirty="0">
              <a:solidFill>
                <a:srgbClr val="6E8B99"/>
              </a:solidFill>
              <a:latin typeface="Helvetica" pitchFamily="2" charset="0"/>
            </a:endParaRPr>
          </a:p>
          <a:p>
            <a:pPr marL="0" indent="0" algn="just">
              <a:buNone/>
            </a:pPr>
            <a:endParaRPr lang="en-US" dirty="0">
              <a:solidFill>
                <a:srgbClr val="6E8B99"/>
              </a:solidFill>
              <a:latin typeface="Helvetica" pitchFamily="2" charset="0"/>
            </a:endParaRPr>
          </a:p>
          <a:p>
            <a:pPr marL="0" indent="0" algn="just">
              <a:buNone/>
            </a:pPr>
            <a:r>
              <a:rPr lang="en-US" sz="3200" dirty="0">
                <a:solidFill>
                  <a:srgbClr val="6E8B99"/>
                </a:solidFill>
                <a:latin typeface="Broadway" pitchFamily="82" charset="77"/>
              </a:rPr>
              <a:t>PHONE dark theme design:</a:t>
            </a:r>
          </a:p>
          <a:p>
            <a:pPr marL="0" indent="0" algn="just">
              <a:buNone/>
            </a:pPr>
            <a:r>
              <a:rPr lang="el-GR" u="sng" dirty="0">
                <a:hlinkClick r:id="rId3"/>
              </a:rPr>
              <a:t>https://www.figma.com/proto/AFBAQEbkz8kfAzBFhs3Der/supportICUS?node-id=0%3A1&amp;scaling=min-zoom&amp;page-id=0%3A1&amp;starting-point-node-id=13%3A20</a:t>
            </a:r>
            <a:endParaRPr lang="en-GR" dirty="0"/>
          </a:p>
          <a:p>
            <a:pPr marL="0" indent="0" algn="just">
              <a:buNone/>
            </a:pPr>
            <a:endParaRPr lang="en-US" sz="3200" dirty="0">
              <a:solidFill>
                <a:srgbClr val="6E8B99"/>
              </a:solidFill>
              <a:latin typeface="Broadway" pitchFamily="82" charset="77"/>
            </a:endParaRPr>
          </a:p>
          <a:p>
            <a:pPr marL="0" indent="0" algn="just">
              <a:buNone/>
            </a:pPr>
            <a:endParaRPr lang="en-US" sz="3200" dirty="0">
              <a:solidFill>
                <a:srgbClr val="6E8B99"/>
              </a:solidFill>
              <a:latin typeface="Broadway" pitchFamily="82" charset="77"/>
            </a:endParaRPr>
          </a:p>
          <a:p>
            <a:endParaRPr lang="en-GR" dirty="0"/>
          </a:p>
        </p:txBody>
      </p:sp>
    </p:spTree>
    <p:extLst>
      <p:ext uri="{BB962C8B-B14F-4D97-AF65-F5344CB8AC3E}">
        <p14:creationId xmlns:p14="http://schemas.microsoft.com/office/powerpoint/2010/main" val="23184936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70E1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DF8129-A617-BCB7-A9D7-D8C047F7459B}"/>
              </a:ext>
            </a:extLst>
          </p:cNvPr>
          <p:cNvSpPr>
            <a:spLocks noGrp="1"/>
          </p:cNvSpPr>
          <p:nvPr>
            <p:ph type="title"/>
          </p:nvPr>
        </p:nvSpPr>
        <p:spPr>
          <a:xfrm>
            <a:off x="3202056" y="2766218"/>
            <a:ext cx="5787887" cy="1325563"/>
          </a:xfrm>
        </p:spPr>
        <p:txBody>
          <a:bodyPr/>
          <a:lstStyle/>
          <a:p>
            <a:r>
              <a:rPr lang="en-GB" dirty="0">
                <a:solidFill>
                  <a:srgbClr val="6E8B99"/>
                </a:solidFill>
                <a:latin typeface="Broadway" pitchFamily="82" charset="77"/>
              </a:rPr>
              <a:t>I</a:t>
            </a:r>
            <a:r>
              <a:rPr lang="en-GR" dirty="0">
                <a:solidFill>
                  <a:srgbClr val="6E8B99"/>
                </a:solidFill>
                <a:latin typeface="Broadway" pitchFamily="82" charset="77"/>
              </a:rPr>
              <a:t>s app design art?</a:t>
            </a:r>
          </a:p>
        </p:txBody>
      </p:sp>
    </p:spTree>
    <p:extLst>
      <p:ext uri="{BB962C8B-B14F-4D97-AF65-F5344CB8AC3E}">
        <p14:creationId xmlns:p14="http://schemas.microsoft.com/office/powerpoint/2010/main" val="29312608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70E1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DF8129-A617-BCB7-A9D7-D8C047F7459B}"/>
              </a:ext>
            </a:extLst>
          </p:cNvPr>
          <p:cNvSpPr>
            <a:spLocks noGrp="1"/>
          </p:cNvSpPr>
          <p:nvPr>
            <p:ph type="title"/>
          </p:nvPr>
        </p:nvSpPr>
        <p:spPr>
          <a:xfrm>
            <a:off x="3202056" y="1122949"/>
            <a:ext cx="5787887" cy="1325563"/>
          </a:xfrm>
        </p:spPr>
        <p:txBody>
          <a:bodyPr/>
          <a:lstStyle/>
          <a:p>
            <a:pPr algn="ctr"/>
            <a:r>
              <a:rPr lang="en-US" dirty="0">
                <a:solidFill>
                  <a:srgbClr val="6E8B99"/>
                </a:solidFill>
                <a:latin typeface="Broadway" pitchFamily="82" charset="77"/>
              </a:rPr>
              <a:t>YES!</a:t>
            </a:r>
            <a:endParaRPr lang="en-GR" dirty="0">
              <a:solidFill>
                <a:srgbClr val="6E8B99"/>
              </a:solidFill>
              <a:latin typeface="Broadway" pitchFamily="82" charset="77"/>
            </a:endParaRPr>
          </a:p>
        </p:txBody>
      </p:sp>
      <p:sp>
        <p:nvSpPr>
          <p:cNvPr id="3" name="Content Placeholder 2">
            <a:extLst>
              <a:ext uri="{FF2B5EF4-FFF2-40B4-BE49-F238E27FC236}">
                <a16:creationId xmlns:a16="http://schemas.microsoft.com/office/drawing/2014/main" id="{1A44C196-BC21-D602-0A2E-919B51090692}"/>
              </a:ext>
            </a:extLst>
          </p:cNvPr>
          <p:cNvSpPr>
            <a:spLocks noGrp="1"/>
          </p:cNvSpPr>
          <p:nvPr>
            <p:ph idx="1"/>
          </p:nvPr>
        </p:nvSpPr>
        <p:spPr>
          <a:xfrm>
            <a:off x="838199" y="2136710"/>
            <a:ext cx="10691813" cy="3598342"/>
          </a:xfrm>
        </p:spPr>
        <p:txBody>
          <a:bodyPr>
            <a:normAutofit fontScale="85000" lnSpcReduction="20000"/>
          </a:bodyPr>
          <a:lstStyle/>
          <a:p>
            <a:pPr marL="0" indent="0" algn="just">
              <a:buNone/>
            </a:pPr>
            <a:r>
              <a:rPr lang="en-US" sz="3300" dirty="0">
                <a:solidFill>
                  <a:srgbClr val="6E8B99"/>
                </a:solidFill>
              </a:rPr>
              <a:t>App design is a combination of UI and UX design to build out a usable piece of software. Organizing app capabilities and methods, blending colors, shapes, icons, images and even simple lines; all work together in order to get a message across and create a calm digital environment for the stressful ICU workplace.</a:t>
            </a:r>
          </a:p>
          <a:p>
            <a:pPr marL="0" indent="0" algn="just">
              <a:buNone/>
            </a:pPr>
            <a:endParaRPr lang="en-US" sz="3300" dirty="0">
              <a:solidFill>
                <a:srgbClr val="6E8B99"/>
              </a:solidFill>
            </a:endParaRPr>
          </a:p>
          <a:p>
            <a:pPr marL="0" indent="0" algn="just">
              <a:buNone/>
            </a:pPr>
            <a:r>
              <a:rPr lang="en-US" sz="3300" dirty="0">
                <a:solidFill>
                  <a:srgbClr val="6E8B99"/>
                </a:solidFill>
              </a:rPr>
              <a:t>It also consists of elements of other design methods, such as:</a:t>
            </a:r>
          </a:p>
          <a:p>
            <a:pPr algn="just"/>
            <a:r>
              <a:rPr lang="en-US" sz="3300" dirty="0">
                <a:solidFill>
                  <a:srgbClr val="6E8B99"/>
                </a:solidFill>
              </a:rPr>
              <a:t>Graphic design</a:t>
            </a:r>
          </a:p>
          <a:p>
            <a:pPr algn="just"/>
            <a:r>
              <a:rPr lang="en-US" sz="3300" dirty="0">
                <a:solidFill>
                  <a:srgbClr val="6E8B99"/>
                </a:solidFill>
              </a:rPr>
              <a:t>Web design</a:t>
            </a:r>
          </a:p>
          <a:p>
            <a:pPr marL="0" indent="0">
              <a:buNone/>
            </a:pPr>
            <a:endParaRPr lang="en-US" sz="3300" dirty="0">
              <a:solidFill>
                <a:srgbClr val="6E8B99"/>
              </a:solidFill>
            </a:endParaRPr>
          </a:p>
          <a:p>
            <a:pPr marL="0" indent="0">
              <a:buNone/>
            </a:pPr>
            <a:endParaRPr lang="en-US" sz="3300" dirty="0">
              <a:solidFill>
                <a:srgbClr val="6E8B99"/>
              </a:solidFill>
            </a:endParaRPr>
          </a:p>
        </p:txBody>
      </p:sp>
    </p:spTree>
    <p:extLst>
      <p:ext uri="{BB962C8B-B14F-4D97-AF65-F5344CB8AC3E}">
        <p14:creationId xmlns:p14="http://schemas.microsoft.com/office/powerpoint/2010/main" val="21856757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70E1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867284-AD70-811E-F0F8-50D0EDBDDE94}"/>
              </a:ext>
            </a:extLst>
          </p:cNvPr>
          <p:cNvSpPr>
            <a:spLocks noGrp="1"/>
          </p:cNvSpPr>
          <p:nvPr>
            <p:ph type="title"/>
          </p:nvPr>
        </p:nvSpPr>
        <p:spPr/>
        <p:txBody>
          <a:bodyPr/>
          <a:lstStyle/>
          <a:p>
            <a:pPr algn="ctr"/>
            <a:r>
              <a:rPr lang="en-US" dirty="0">
                <a:solidFill>
                  <a:srgbClr val="6E8B99"/>
                </a:solidFill>
                <a:latin typeface="Broadway" pitchFamily="82" charset="77"/>
              </a:rPr>
              <a:t>Our design principles</a:t>
            </a:r>
            <a:endParaRPr lang="en-GR" dirty="0"/>
          </a:p>
        </p:txBody>
      </p:sp>
      <p:sp>
        <p:nvSpPr>
          <p:cNvPr id="3" name="Content Placeholder 2">
            <a:extLst>
              <a:ext uri="{FF2B5EF4-FFF2-40B4-BE49-F238E27FC236}">
                <a16:creationId xmlns:a16="http://schemas.microsoft.com/office/drawing/2014/main" id="{8FB87D04-43EF-5984-AC98-DD4D0416F56A}"/>
              </a:ext>
            </a:extLst>
          </p:cNvPr>
          <p:cNvSpPr>
            <a:spLocks noGrp="1"/>
          </p:cNvSpPr>
          <p:nvPr>
            <p:ph idx="1"/>
          </p:nvPr>
        </p:nvSpPr>
        <p:spPr/>
        <p:txBody>
          <a:bodyPr/>
          <a:lstStyle/>
          <a:p>
            <a:pPr marL="0" indent="0">
              <a:buNone/>
            </a:pPr>
            <a:r>
              <a:rPr lang="en-US" dirty="0">
                <a:solidFill>
                  <a:srgbClr val="6E8B99"/>
                </a:solidFill>
                <a:latin typeface="Helvetica" pitchFamily="2" charset="0"/>
              </a:rPr>
              <a:t>The goal is for our design to be:</a:t>
            </a:r>
          </a:p>
          <a:p>
            <a:pPr marL="0" indent="0">
              <a:buNone/>
            </a:pPr>
            <a:r>
              <a:rPr lang="en-US" dirty="0">
                <a:solidFill>
                  <a:srgbClr val="6E8B99"/>
                </a:solidFill>
                <a:latin typeface="Helvetica" pitchFamily="2" charset="0"/>
              </a:rPr>
              <a:t>    User friendly</a:t>
            </a:r>
          </a:p>
          <a:p>
            <a:pPr marL="0" indent="0">
              <a:buNone/>
            </a:pPr>
            <a:r>
              <a:rPr lang="en-US" dirty="0">
                <a:solidFill>
                  <a:srgbClr val="6E8B99"/>
                </a:solidFill>
                <a:latin typeface="Helvetica" pitchFamily="2" charset="0"/>
              </a:rPr>
              <a:t>    Simple-to the point</a:t>
            </a:r>
          </a:p>
          <a:p>
            <a:pPr marL="0" indent="0">
              <a:buNone/>
            </a:pPr>
            <a:r>
              <a:rPr lang="en-US" dirty="0">
                <a:solidFill>
                  <a:srgbClr val="6E8B99"/>
                </a:solidFill>
                <a:latin typeface="Helvetica" pitchFamily="2" charset="0"/>
              </a:rPr>
              <a:t>    Functional-easy to use</a:t>
            </a:r>
          </a:p>
          <a:p>
            <a:pPr marL="0" indent="0">
              <a:buNone/>
            </a:pPr>
            <a:r>
              <a:rPr lang="en-US" dirty="0">
                <a:solidFill>
                  <a:srgbClr val="6E8B99"/>
                </a:solidFill>
                <a:latin typeface="Helvetica" pitchFamily="2" charset="0"/>
              </a:rPr>
              <a:t>    Aesthetically pleasing</a:t>
            </a:r>
          </a:p>
          <a:p>
            <a:pPr marL="0" indent="0">
              <a:buNone/>
            </a:pPr>
            <a:r>
              <a:rPr lang="en-US" dirty="0">
                <a:solidFill>
                  <a:srgbClr val="6E8B99"/>
                </a:solidFill>
                <a:latin typeface="Helvetica" pitchFamily="2" charset="0"/>
              </a:rPr>
              <a:t>    Uplifting-calming-optimistic</a:t>
            </a:r>
          </a:p>
          <a:p>
            <a:endParaRPr lang="en-GR" dirty="0"/>
          </a:p>
        </p:txBody>
      </p:sp>
    </p:spTree>
    <p:extLst>
      <p:ext uri="{BB962C8B-B14F-4D97-AF65-F5344CB8AC3E}">
        <p14:creationId xmlns:p14="http://schemas.microsoft.com/office/powerpoint/2010/main" val="26993714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70E1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867284-AD70-811E-F0F8-50D0EDBDDE94}"/>
              </a:ext>
            </a:extLst>
          </p:cNvPr>
          <p:cNvSpPr>
            <a:spLocks noGrp="1"/>
          </p:cNvSpPr>
          <p:nvPr>
            <p:ph type="title"/>
          </p:nvPr>
        </p:nvSpPr>
        <p:spPr/>
        <p:txBody>
          <a:bodyPr/>
          <a:lstStyle/>
          <a:p>
            <a:pPr algn="ctr"/>
            <a:r>
              <a:rPr lang="en-US" dirty="0">
                <a:solidFill>
                  <a:srgbClr val="6E8B99"/>
                </a:solidFill>
                <a:latin typeface="Broadway" pitchFamily="82" charset="77"/>
              </a:rPr>
              <a:t>Disclaimer</a:t>
            </a:r>
            <a:endParaRPr lang="en-GR" dirty="0"/>
          </a:p>
        </p:txBody>
      </p:sp>
      <p:sp>
        <p:nvSpPr>
          <p:cNvPr id="3" name="Content Placeholder 2">
            <a:extLst>
              <a:ext uri="{FF2B5EF4-FFF2-40B4-BE49-F238E27FC236}">
                <a16:creationId xmlns:a16="http://schemas.microsoft.com/office/drawing/2014/main" id="{8FB87D04-43EF-5984-AC98-DD4D0416F56A}"/>
              </a:ext>
            </a:extLst>
          </p:cNvPr>
          <p:cNvSpPr>
            <a:spLocks noGrp="1"/>
          </p:cNvSpPr>
          <p:nvPr>
            <p:ph idx="1"/>
          </p:nvPr>
        </p:nvSpPr>
        <p:spPr/>
        <p:txBody>
          <a:bodyPr/>
          <a:lstStyle/>
          <a:p>
            <a:pPr marL="0" indent="0" algn="just">
              <a:buNone/>
            </a:pPr>
            <a:r>
              <a:rPr lang="en-US" dirty="0">
                <a:solidFill>
                  <a:srgbClr val="6E8B99"/>
                </a:solidFill>
                <a:latin typeface="Helvetica" pitchFamily="2" charset="0"/>
              </a:rPr>
              <a:t>The effectiveness and the aesthetics of our design are to be judged by the reader and the future users of the app. So, in the following slides we are going to present a walkthrough of our ideas and inspirations, explaining key details.</a:t>
            </a:r>
          </a:p>
          <a:p>
            <a:endParaRPr lang="en-GR" dirty="0"/>
          </a:p>
        </p:txBody>
      </p:sp>
    </p:spTree>
    <p:extLst>
      <p:ext uri="{BB962C8B-B14F-4D97-AF65-F5344CB8AC3E}">
        <p14:creationId xmlns:p14="http://schemas.microsoft.com/office/powerpoint/2010/main" val="11110496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70E16"/>
        </a:solidFill>
        <a:effectLst/>
      </p:bgPr>
    </p:bg>
    <p:spTree>
      <p:nvGrpSpPr>
        <p:cNvPr id="1" name=""/>
        <p:cNvGrpSpPr/>
        <p:nvPr/>
      </p:nvGrpSpPr>
      <p:grpSpPr>
        <a:xfrm>
          <a:off x="0" y="0"/>
          <a:ext cx="0" cy="0"/>
          <a:chOff x="0" y="0"/>
          <a:chExt cx="0" cy="0"/>
        </a:xfrm>
      </p:grpSpPr>
      <p:pic>
        <p:nvPicPr>
          <p:cNvPr id="7" name="Picture 6" descr="Graphical user interface, text, application, chat or text message&#10;&#10;Description automatically generated">
            <a:extLst>
              <a:ext uri="{FF2B5EF4-FFF2-40B4-BE49-F238E27FC236}">
                <a16:creationId xmlns:a16="http://schemas.microsoft.com/office/drawing/2014/main" id="{46F6A8A4-3BB9-B6AF-F2C4-B0C2276EFA5B}"/>
              </a:ext>
            </a:extLst>
          </p:cNvPr>
          <p:cNvPicPr>
            <a:picLocks noChangeAspect="1"/>
          </p:cNvPicPr>
          <p:nvPr/>
        </p:nvPicPr>
        <p:blipFill>
          <a:blip r:embed="rId2"/>
          <a:stretch>
            <a:fillRect/>
          </a:stretch>
        </p:blipFill>
        <p:spPr>
          <a:xfrm>
            <a:off x="4424706" y="2964880"/>
            <a:ext cx="3342587" cy="3500392"/>
          </a:xfrm>
          <a:prstGeom prst="rect">
            <a:avLst/>
          </a:prstGeom>
        </p:spPr>
      </p:pic>
      <p:sp>
        <p:nvSpPr>
          <p:cNvPr id="4" name="Content Placeholder 2">
            <a:extLst>
              <a:ext uri="{FF2B5EF4-FFF2-40B4-BE49-F238E27FC236}">
                <a16:creationId xmlns:a16="http://schemas.microsoft.com/office/drawing/2014/main" id="{CB1620C2-6622-B4CA-09D4-31A31B0C7DC8}"/>
              </a:ext>
            </a:extLst>
          </p:cNvPr>
          <p:cNvSpPr>
            <a:spLocks noGrp="1"/>
          </p:cNvSpPr>
          <p:nvPr>
            <p:ph idx="1"/>
          </p:nvPr>
        </p:nvSpPr>
        <p:spPr>
          <a:xfrm>
            <a:off x="0" y="1486917"/>
            <a:ext cx="12192000" cy="1477963"/>
          </a:xfrm>
        </p:spPr>
        <p:txBody>
          <a:bodyPr>
            <a:normAutofit fontScale="70000" lnSpcReduction="20000"/>
          </a:bodyPr>
          <a:lstStyle/>
          <a:p>
            <a:pPr marL="0" indent="0" algn="just">
              <a:buNone/>
            </a:pPr>
            <a:r>
              <a:rPr lang="en-US" dirty="0">
                <a:solidFill>
                  <a:srgbClr val="6E8B99"/>
                </a:solidFill>
                <a:latin typeface="Helvetica" pitchFamily="2" charset="0"/>
              </a:rPr>
              <a:t>This is the icon of our app. The colors were  chosen to be comforting and are used throughout the whole app. The dark blue at the top is used in the dark theme, while the lighter blue in the middle is used in the light theme. The name was chosen to be catchy, as it can be read similarly to ‘Spartacus’. Also, it was chosen to be to the point, because it supports ICUs in many ways and areas. For example, ‘eICU’ is not a broad enough name, as it refers to a different kind of applications.</a:t>
            </a:r>
          </a:p>
          <a:p>
            <a:endParaRPr lang="en-GR" dirty="0"/>
          </a:p>
        </p:txBody>
      </p:sp>
      <p:sp>
        <p:nvSpPr>
          <p:cNvPr id="6" name="Title 1">
            <a:extLst>
              <a:ext uri="{FF2B5EF4-FFF2-40B4-BE49-F238E27FC236}">
                <a16:creationId xmlns:a16="http://schemas.microsoft.com/office/drawing/2014/main" id="{AB0DAC9A-01A1-ED64-BBF1-DA7B6A1C24C8}"/>
              </a:ext>
            </a:extLst>
          </p:cNvPr>
          <p:cNvSpPr>
            <a:spLocks noGrp="1"/>
          </p:cNvSpPr>
          <p:nvPr>
            <p:ph type="title"/>
          </p:nvPr>
        </p:nvSpPr>
        <p:spPr>
          <a:xfrm>
            <a:off x="838199" y="313754"/>
            <a:ext cx="10515600" cy="1325563"/>
          </a:xfrm>
        </p:spPr>
        <p:txBody>
          <a:bodyPr/>
          <a:lstStyle/>
          <a:p>
            <a:pPr algn="ctr"/>
            <a:r>
              <a:rPr lang="en-US" dirty="0">
                <a:solidFill>
                  <a:srgbClr val="6E8B99"/>
                </a:solidFill>
                <a:latin typeface="Broadway" pitchFamily="82" charset="77"/>
              </a:rPr>
              <a:t>App Icon</a:t>
            </a:r>
            <a:endParaRPr lang="en-GR" dirty="0"/>
          </a:p>
        </p:txBody>
      </p:sp>
    </p:spTree>
    <p:extLst>
      <p:ext uri="{BB962C8B-B14F-4D97-AF65-F5344CB8AC3E}">
        <p14:creationId xmlns:p14="http://schemas.microsoft.com/office/powerpoint/2010/main" val="18591206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70E16"/>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0BD3903-0905-6A75-6AFB-59211CC5A9CF}"/>
              </a:ext>
            </a:extLst>
          </p:cNvPr>
          <p:cNvSpPr>
            <a:spLocks noGrp="1"/>
          </p:cNvSpPr>
          <p:nvPr>
            <p:ph type="title"/>
          </p:nvPr>
        </p:nvSpPr>
        <p:spPr>
          <a:xfrm>
            <a:off x="838200" y="2766218"/>
            <a:ext cx="10515600" cy="1325563"/>
          </a:xfrm>
        </p:spPr>
        <p:txBody>
          <a:bodyPr/>
          <a:lstStyle/>
          <a:p>
            <a:pPr algn="ctr"/>
            <a:r>
              <a:rPr lang="en-US" dirty="0">
                <a:solidFill>
                  <a:srgbClr val="6E8B99"/>
                </a:solidFill>
                <a:latin typeface="Broadway" pitchFamily="82" charset="77"/>
              </a:rPr>
              <a:t>TABLET</a:t>
            </a:r>
            <a:br>
              <a:rPr lang="en-US" dirty="0">
                <a:solidFill>
                  <a:srgbClr val="6E8B99"/>
                </a:solidFill>
                <a:latin typeface="Broadway" pitchFamily="82" charset="77"/>
              </a:rPr>
            </a:br>
            <a:r>
              <a:rPr lang="en-US" sz="3600" dirty="0">
                <a:solidFill>
                  <a:schemeClr val="accent4">
                    <a:lumMod val="75000"/>
                  </a:schemeClr>
                </a:solidFill>
                <a:latin typeface="Broadway" pitchFamily="82" charset="77"/>
              </a:rPr>
              <a:t>Light theme</a:t>
            </a:r>
            <a:endParaRPr lang="en-GR" dirty="0">
              <a:solidFill>
                <a:schemeClr val="accent4">
                  <a:lumMod val="75000"/>
                </a:schemeClr>
              </a:solidFill>
            </a:endParaRPr>
          </a:p>
        </p:txBody>
      </p:sp>
    </p:spTree>
    <p:extLst>
      <p:ext uri="{BB962C8B-B14F-4D97-AF65-F5344CB8AC3E}">
        <p14:creationId xmlns:p14="http://schemas.microsoft.com/office/powerpoint/2010/main" val="151987235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2181</TotalTime>
  <Words>1488</Words>
  <Application>Microsoft Macintosh PowerPoint</Application>
  <PresentationFormat>Widescreen</PresentationFormat>
  <Paragraphs>89</Paragraphs>
  <Slides>26</Slides>
  <Notes>16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26</vt:i4>
      </vt:variant>
    </vt:vector>
  </HeadingPairs>
  <TitlesOfParts>
    <vt:vector size="32" baseType="lpstr">
      <vt:lpstr>Arial</vt:lpstr>
      <vt:lpstr>Broadway</vt:lpstr>
      <vt:lpstr>Calibri</vt:lpstr>
      <vt:lpstr>Calibri Light</vt:lpstr>
      <vt:lpstr>Helvetica</vt:lpstr>
      <vt:lpstr>Office Theme</vt:lpstr>
      <vt:lpstr>PowerPoint Presentation</vt:lpstr>
      <vt:lpstr>PowerPoint Presentation</vt:lpstr>
      <vt:lpstr>FIGMA designs</vt:lpstr>
      <vt:lpstr>Is app design art?</vt:lpstr>
      <vt:lpstr>YES!</vt:lpstr>
      <vt:lpstr>Our design principles</vt:lpstr>
      <vt:lpstr>Disclaimer</vt:lpstr>
      <vt:lpstr>App Icon</vt:lpstr>
      <vt:lpstr>TABLET Light theme</vt:lpstr>
      <vt:lpstr>Initial Screen</vt:lpstr>
      <vt:lpstr>Sign in/up Screen</vt:lpstr>
      <vt:lpstr>PowerPoint Presentation</vt:lpstr>
      <vt:lpstr>PowerPoint Presentation</vt:lpstr>
      <vt:lpstr>PowerPoint Presentation</vt:lpstr>
      <vt:lpstr>PowerPoint Presentation</vt:lpstr>
      <vt:lpstr>PowerPoint Presentation</vt:lpstr>
      <vt:lpstr>Phone Dark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End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Νικολαος Πηγαδας</dc:creator>
  <cp:lastModifiedBy>Νικολαος Πηγαδας</cp:lastModifiedBy>
  <cp:revision>87</cp:revision>
  <dcterms:created xsi:type="dcterms:W3CDTF">2022-06-24T15:08:28Z</dcterms:created>
  <dcterms:modified xsi:type="dcterms:W3CDTF">2022-10-22T08:20:09Z</dcterms:modified>
</cp:coreProperties>
</file>